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7556500" cx="10693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0" roundtripDataSignature="AMtx7mhVJ/mDpnQ/Llw178Ri5MeCqeuA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hyperlink" Target="https://youtu.be/QmZ1LfGRPqU" TargetMode="External"/><Relationship Id="rId6" Type="http://schemas.openxmlformats.org/officeDocument/2006/relationships/image" Target="../media/image2.jpg"/><Relationship Id="rId7" Type="http://schemas.openxmlformats.org/officeDocument/2006/relationships/hyperlink" Target="https://youtu.be/QmZ1LfGRPqU" TargetMode="External"/><Relationship Id="rId8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11" Type="http://schemas.openxmlformats.org/officeDocument/2006/relationships/image" Target="../media/image4.png"/><Relationship Id="rId10" Type="http://schemas.openxmlformats.org/officeDocument/2006/relationships/image" Target="../media/image1.png"/><Relationship Id="rId12" Type="http://schemas.openxmlformats.org/officeDocument/2006/relationships/image" Target="../media/image21.png"/><Relationship Id="rId9" Type="http://schemas.openxmlformats.org/officeDocument/2006/relationships/image" Target="../media/image13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10.png"/><Relationship Id="rId8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11" Type="http://schemas.openxmlformats.org/officeDocument/2006/relationships/image" Target="../media/image4.png"/><Relationship Id="rId10" Type="http://schemas.openxmlformats.org/officeDocument/2006/relationships/image" Target="../media/image1.png"/><Relationship Id="rId12" Type="http://schemas.openxmlformats.org/officeDocument/2006/relationships/image" Target="../media/image21.png"/><Relationship Id="rId9" Type="http://schemas.openxmlformats.org/officeDocument/2006/relationships/image" Target="../media/image13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10.png"/><Relationship Id="rId8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Relationship Id="rId4" Type="http://schemas.openxmlformats.org/officeDocument/2006/relationships/image" Target="../media/image10.png"/><Relationship Id="rId11" Type="http://schemas.openxmlformats.org/officeDocument/2006/relationships/image" Target="../media/image26.png"/><Relationship Id="rId10" Type="http://schemas.openxmlformats.org/officeDocument/2006/relationships/image" Target="../media/image14.png"/><Relationship Id="rId12" Type="http://schemas.openxmlformats.org/officeDocument/2006/relationships/image" Target="../media/image27.png"/><Relationship Id="rId9" Type="http://schemas.openxmlformats.org/officeDocument/2006/relationships/image" Target="../media/image28.png"/><Relationship Id="rId5" Type="http://schemas.openxmlformats.org/officeDocument/2006/relationships/image" Target="../media/image20.png"/><Relationship Id="rId6" Type="http://schemas.openxmlformats.org/officeDocument/2006/relationships/image" Target="../media/image25.png"/><Relationship Id="rId7" Type="http://schemas.openxmlformats.org/officeDocument/2006/relationships/image" Target="../media/image3.png"/><Relationship Id="rId8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7D4E8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-234000" y="-221959"/>
            <a:ext cx="11160000" cy="2345959"/>
            <a:chOff x="0" y="-19050"/>
            <a:chExt cx="5066794" cy="1065098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5066794" cy="1046048"/>
            </a:xfrm>
            <a:custGeom>
              <a:rect b="b" l="l" r="r" t="t"/>
              <a:pathLst>
                <a:path extrusionOk="0" h="1046048" w="5066794">
                  <a:moveTo>
                    <a:pt x="0" y="0"/>
                  </a:moveTo>
                  <a:lnTo>
                    <a:pt x="5066794" y="0"/>
                  </a:lnTo>
                  <a:lnTo>
                    <a:pt x="5066794" y="1046048"/>
                  </a:lnTo>
                  <a:lnTo>
                    <a:pt x="0" y="1046048"/>
                  </a:lnTo>
                  <a:close/>
                </a:path>
              </a:pathLst>
            </a:custGeom>
            <a:solidFill>
              <a:srgbClr val="FFCF83"/>
            </a:solidFill>
            <a:ln>
              <a:noFill/>
            </a:ln>
          </p:spPr>
        </p:sp>
        <p:sp>
          <p:nvSpPr>
            <p:cNvPr id="86" name="Google Shape;86;p1"/>
            <p:cNvSpPr txBox="1"/>
            <p:nvPr/>
          </p:nvSpPr>
          <p:spPr>
            <a:xfrm>
              <a:off x="0" y="-19050"/>
              <a:ext cx="5066794" cy="10650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800" lIns="28800" spcFirstLastPara="1" rIns="28800" wrap="square" tIns="28800">
              <a:noAutofit/>
            </a:bodyPr>
            <a:lstStyle/>
            <a:p>
              <a:pPr indent="0" lvl="0" marL="0" marR="0" rtl="0" algn="ctr">
                <a:lnSpc>
                  <a:spcPct val="83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"/>
          <p:cNvGrpSpPr/>
          <p:nvPr/>
        </p:nvGrpSpPr>
        <p:grpSpPr>
          <a:xfrm>
            <a:off x="5208871" y="363969"/>
            <a:ext cx="5404385" cy="1143732"/>
            <a:chOff x="0" y="-19050"/>
            <a:chExt cx="1423377" cy="301230"/>
          </a:xfrm>
        </p:grpSpPr>
        <p:sp>
          <p:nvSpPr>
            <p:cNvPr id="88" name="Google Shape;88;p1"/>
            <p:cNvSpPr/>
            <p:nvPr/>
          </p:nvSpPr>
          <p:spPr>
            <a:xfrm>
              <a:off x="0" y="0"/>
              <a:ext cx="1423377" cy="282180"/>
            </a:xfrm>
            <a:custGeom>
              <a:rect b="b" l="l" r="r" t="t"/>
              <a:pathLst>
                <a:path extrusionOk="0" h="282180" w="1423377">
                  <a:moveTo>
                    <a:pt x="42976" y="0"/>
                  </a:moveTo>
                  <a:lnTo>
                    <a:pt x="1380401" y="0"/>
                  </a:lnTo>
                  <a:cubicBezTo>
                    <a:pt x="1404136" y="0"/>
                    <a:pt x="1423377" y="19241"/>
                    <a:pt x="1423377" y="42976"/>
                  </a:cubicBezTo>
                  <a:lnTo>
                    <a:pt x="1423377" y="239204"/>
                  </a:lnTo>
                  <a:cubicBezTo>
                    <a:pt x="1423377" y="262939"/>
                    <a:pt x="1404136" y="282180"/>
                    <a:pt x="1380401" y="282180"/>
                  </a:cubicBezTo>
                  <a:lnTo>
                    <a:pt x="42976" y="282180"/>
                  </a:lnTo>
                  <a:cubicBezTo>
                    <a:pt x="19241" y="282180"/>
                    <a:pt x="0" y="262939"/>
                    <a:pt x="0" y="239204"/>
                  </a:cubicBezTo>
                  <a:lnTo>
                    <a:pt x="0" y="42976"/>
                  </a:lnTo>
                  <a:cubicBezTo>
                    <a:pt x="0" y="19241"/>
                    <a:pt x="19241" y="0"/>
                    <a:pt x="42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0" y="-19050"/>
              <a:ext cx="1423377" cy="301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600" lIns="101600" spcFirstLastPara="1" rIns="101600" wrap="square" tIns="101600">
              <a:noAutofit/>
            </a:bodyPr>
            <a:lstStyle/>
            <a:p>
              <a:pPr indent="0" lvl="0" marL="0" marR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Assista ao vídeo sobre o Ciclo da Água:</a:t>
              </a:r>
              <a:endParaRPr/>
            </a:p>
          </p:txBody>
        </p:sp>
      </p:grpSp>
      <p:sp>
        <p:nvSpPr>
          <p:cNvPr id="90" name="Google Shape;90;p1"/>
          <p:cNvSpPr/>
          <p:nvPr/>
        </p:nvSpPr>
        <p:spPr>
          <a:xfrm>
            <a:off x="4886080" y="4958291"/>
            <a:ext cx="3585525" cy="1234346"/>
          </a:xfrm>
          <a:custGeom>
            <a:rect b="b" l="l" r="r" t="t"/>
            <a:pathLst>
              <a:path extrusionOk="0" h="1234346" w="3585525">
                <a:moveTo>
                  <a:pt x="0" y="0"/>
                </a:moveTo>
                <a:lnTo>
                  <a:pt x="3585524" y="0"/>
                </a:lnTo>
                <a:lnTo>
                  <a:pt x="3585524" y="1234346"/>
                </a:lnTo>
                <a:lnTo>
                  <a:pt x="0" y="12343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307" r="0" t="-9684"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>
            <a:off x="2389024" y="2431642"/>
            <a:ext cx="1807923" cy="984273"/>
          </a:xfrm>
          <a:custGeom>
            <a:rect b="b" l="l" r="r" t="t"/>
            <a:pathLst>
              <a:path extrusionOk="0" h="984273" w="1807923">
                <a:moveTo>
                  <a:pt x="0" y="0"/>
                </a:moveTo>
                <a:lnTo>
                  <a:pt x="1807923" y="0"/>
                </a:lnTo>
                <a:lnTo>
                  <a:pt x="1807923" y="984274"/>
                </a:lnTo>
                <a:lnTo>
                  <a:pt x="0" y="9842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1618" l="0" r="0" t="0"/>
            </a:stretch>
          </a:blipFill>
          <a:ln>
            <a:noFill/>
          </a:ln>
        </p:spPr>
      </p:sp>
      <p:grpSp>
        <p:nvGrpSpPr>
          <p:cNvPr id="92" name="Google Shape;92;p1"/>
          <p:cNvGrpSpPr/>
          <p:nvPr/>
        </p:nvGrpSpPr>
        <p:grpSpPr>
          <a:xfrm>
            <a:off x="6727957" y="3458159"/>
            <a:ext cx="1389239" cy="1023883"/>
            <a:chOff x="0" y="0"/>
            <a:chExt cx="1852320" cy="1365177"/>
          </a:xfrm>
        </p:grpSpPr>
        <p:sp>
          <p:nvSpPr>
            <p:cNvPr id="93" name="Google Shape;93;p1"/>
            <p:cNvSpPr/>
            <p:nvPr/>
          </p:nvSpPr>
          <p:spPr>
            <a:xfrm>
              <a:off x="0" y="0"/>
              <a:ext cx="814962" cy="430936"/>
            </a:xfrm>
            <a:custGeom>
              <a:rect b="b" l="l" r="r" t="t"/>
              <a:pathLst>
                <a:path extrusionOk="0" h="430936" w="814962">
                  <a:moveTo>
                    <a:pt x="0" y="0"/>
                  </a:moveTo>
                  <a:lnTo>
                    <a:pt x="814962" y="0"/>
                  </a:lnTo>
                  <a:lnTo>
                    <a:pt x="814962" y="430936"/>
                  </a:lnTo>
                  <a:lnTo>
                    <a:pt x="0" y="4309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29141" r="-54807" t="-187150"/>
              </a:stretch>
            </a:blipFill>
            <a:ln>
              <a:noFill/>
            </a:ln>
          </p:spPr>
        </p:sp>
        <p:sp>
          <p:nvSpPr>
            <p:cNvPr id="94" name="Google Shape;94;p1"/>
            <p:cNvSpPr/>
            <p:nvPr/>
          </p:nvSpPr>
          <p:spPr>
            <a:xfrm>
              <a:off x="0" y="473387"/>
              <a:ext cx="814962" cy="430936"/>
            </a:xfrm>
            <a:custGeom>
              <a:rect b="b" l="l" r="r" t="t"/>
              <a:pathLst>
                <a:path extrusionOk="0" h="430936" w="814962">
                  <a:moveTo>
                    <a:pt x="0" y="0"/>
                  </a:moveTo>
                  <a:lnTo>
                    <a:pt x="814962" y="0"/>
                  </a:lnTo>
                  <a:lnTo>
                    <a:pt x="814962" y="430936"/>
                  </a:lnTo>
                  <a:lnTo>
                    <a:pt x="0" y="4309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29141" r="-54807" t="-187150"/>
              </a:stretch>
            </a:blipFill>
            <a:ln>
              <a:noFill/>
            </a:ln>
          </p:spPr>
        </p:sp>
        <p:sp>
          <p:nvSpPr>
            <p:cNvPr id="95" name="Google Shape;95;p1"/>
            <p:cNvSpPr/>
            <p:nvPr/>
          </p:nvSpPr>
          <p:spPr>
            <a:xfrm>
              <a:off x="805191" y="478245"/>
              <a:ext cx="1047129" cy="426079"/>
            </a:xfrm>
            <a:custGeom>
              <a:rect b="b" l="l" r="r" t="t"/>
              <a:pathLst>
                <a:path extrusionOk="0" h="426079" w="1047129">
                  <a:moveTo>
                    <a:pt x="0" y="0"/>
                  </a:moveTo>
                  <a:lnTo>
                    <a:pt x="1047130" y="0"/>
                  </a:lnTo>
                  <a:lnTo>
                    <a:pt x="1047130" y="426078"/>
                  </a:lnTo>
                  <a:lnTo>
                    <a:pt x="0" y="4260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22680" r="-20483" t="-190419"/>
              </a:stretch>
            </a:blipFill>
            <a:ln>
              <a:noFill/>
            </a:ln>
          </p:spPr>
        </p:sp>
        <p:sp>
          <p:nvSpPr>
            <p:cNvPr id="96" name="Google Shape;96;p1"/>
            <p:cNvSpPr/>
            <p:nvPr/>
          </p:nvSpPr>
          <p:spPr>
            <a:xfrm>
              <a:off x="283186" y="934241"/>
              <a:ext cx="814962" cy="430936"/>
            </a:xfrm>
            <a:custGeom>
              <a:rect b="b" l="l" r="r" t="t"/>
              <a:pathLst>
                <a:path extrusionOk="0" h="430936" w="814962">
                  <a:moveTo>
                    <a:pt x="0" y="0"/>
                  </a:moveTo>
                  <a:lnTo>
                    <a:pt x="814962" y="0"/>
                  </a:lnTo>
                  <a:lnTo>
                    <a:pt x="814962" y="430936"/>
                  </a:lnTo>
                  <a:lnTo>
                    <a:pt x="0" y="4309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29141" r="-54807" t="-187150"/>
              </a:stretch>
            </a:blipFill>
            <a:ln>
              <a:noFill/>
            </a:ln>
          </p:spPr>
        </p:sp>
        <p:sp>
          <p:nvSpPr>
            <p:cNvPr id="97" name="Google Shape;97;p1"/>
            <p:cNvSpPr/>
            <p:nvPr/>
          </p:nvSpPr>
          <p:spPr>
            <a:xfrm>
              <a:off x="1088378" y="941206"/>
              <a:ext cx="428405" cy="423971"/>
            </a:xfrm>
            <a:custGeom>
              <a:rect b="b" l="l" r="r" t="t"/>
              <a:pathLst>
                <a:path extrusionOk="0" h="423971" w="428405">
                  <a:moveTo>
                    <a:pt x="0" y="0"/>
                  </a:moveTo>
                  <a:lnTo>
                    <a:pt x="428404" y="0"/>
                  </a:lnTo>
                  <a:lnTo>
                    <a:pt x="428404" y="423971"/>
                  </a:lnTo>
                  <a:lnTo>
                    <a:pt x="0" y="42397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55434" r="-194485" t="-191877"/>
              </a:stretch>
            </a:blipFill>
            <a:ln>
              <a:noFill/>
            </a:ln>
          </p:spPr>
        </p:sp>
      </p:grpSp>
      <p:sp>
        <p:nvSpPr>
          <p:cNvPr id="98" name="Google Shape;98;p1"/>
          <p:cNvSpPr txBox="1"/>
          <p:nvPr/>
        </p:nvSpPr>
        <p:spPr>
          <a:xfrm>
            <a:off x="486000" y="398100"/>
            <a:ext cx="4111644" cy="13966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74" u="none" cap="none" strike="noStrike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Desafio do ciclo da água</a:t>
            </a:r>
            <a:endParaRPr/>
          </a:p>
        </p:txBody>
      </p:sp>
      <p:pic>
        <p:nvPicPr>
          <p:cNvPr id="99" name="Google Shape;99;p1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0387" y="2245804"/>
            <a:ext cx="8591227" cy="482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47013" y="2245800"/>
            <a:ext cx="8397963" cy="4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7D4E8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2"/>
          <p:cNvGrpSpPr/>
          <p:nvPr/>
        </p:nvGrpSpPr>
        <p:grpSpPr>
          <a:xfrm>
            <a:off x="-234000" y="-221959"/>
            <a:ext cx="11160000" cy="2345959"/>
            <a:chOff x="0" y="-19050"/>
            <a:chExt cx="5066794" cy="1065098"/>
          </a:xfrm>
        </p:grpSpPr>
        <p:sp>
          <p:nvSpPr>
            <p:cNvPr id="106" name="Google Shape;106;p2"/>
            <p:cNvSpPr/>
            <p:nvPr/>
          </p:nvSpPr>
          <p:spPr>
            <a:xfrm>
              <a:off x="0" y="0"/>
              <a:ext cx="5066794" cy="1046048"/>
            </a:xfrm>
            <a:custGeom>
              <a:rect b="b" l="l" r="r" t="t"/>
              <a:pathLst>
                <a:path extrusionOk="0" h="1046048" w="5066794">
                  <a:moveTo>
                    <a:pt x="0" y="0"/>
                  </a:moveTo>
                  <a:lnTo>
                    <a:pt x="5066794" y="0"/>
                  </a:lnTo>
                  <a:lnTo>
                    <a:pt x="5066794" y="1046048"/>
                  </a:lnTo>
                  <a:lnTo>
                    <a:pt x="0" y="1046048"/>
                  </a:lnTo>
                  <a:close/>
                </a:path>
              </a:pathLst>
            </a:custGeom>
            <a:solidFill>
              <a:srgbClr val="FFCF83"/>
            </a:solidFill>
            <a:ln>
              <a:noFill/>
            </a:ln>
          </p:spPr>
        </p:sp>
        <p:sp>
          <p:nvSpPr>
            <p:cNvPr id="107" name="Google Shape;107;p2"/>
            <p:cNvSpPr txBox="1"/>
            <p:nvPr/>
          </p:nvSpPr>
          <p:spPr>
            <a:xfrm>
              <a:off x="0" y="-19050"/>
              <a:ext cx="5066794" cy="10650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800" lIns="28800" spcFirstLastPara="1" rIns="28800" wrap="square" tIns="28800">
              <a:noAutofit/>
            </a:bodyPr>
            <a:lstStyle/>
            <a:p>
              <a:pPr indent="0" lvl="0" marL="0" marR="0" rtl="0" algn="ctr">
                <a:lnSpc>
                  <a:spcPct val="83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4880510" y="213302"/>
            <a:ext cx="5404385" cy="1143732"/>
            <a:chOff x="0" y="-19050"/>
            <a:chExt cx="1423377" cy="301230"/>
          </a:xfrm>
        </p:grpSpPr>
        <p:sp>
          <p:nvSpPr>
            <p:cNvPr id="109" name="Google Shape;109;p2"/>
            <p:cNvSpPr/>
            <p:nvPr/>
          </p:nvSpPr>
          <p:spPr>
            <a:xfrm>
              <a:off x="0" y="0"/>
              <a:ext cx="1423377" cy="282180"/>
            </a:xfrm>
            <a:custGeom>
              <a:rect b="b" l="l" r="r" t="t"/>
              <a:pathLst>
                <a:path extrusionOk="0" h="282180" w="1423377">
                  <a:moveTo>
                    <a:pt x="42976" y="0"/>
                  </a:moveTo>
                  <a:lnTo>
                    <a:pt x="1380401" y="0"/>
                  </a:lnTo>
                  <a:cubicBezTo>
                    <a:pt x="1404136" y="0"/>
                    <a:pt x="1423377" y="19241"/>
                    <a:pt x="1423377" y="42976"/>
                  </a:cubicBezTo>
                  <a:lnTo>
                    <a:pt x="1423377" y="239204"/>
                  </a:lnTo>
                  <a:cubicBezTo>
                    <a:pt x="1423377" y="262939"/>
                    <a:pt x="1404136" y="282180"/>
                    <a:pt x="1380401" y="282180"/>
                  </a:cubicBezTo>
                  <a:lnTo>
                    <a:pt x="42976" y="282180"/>
                  </a:lnTo>
                  <a:cubicBezTo>
                    <a:pt x="19241" y="282180"/>
                    <a:pt x="0" y="262939"/>
                    <a:pt x="0" y="239204"/>
                  </a:cubicBezTo>
                  <a:lnTo>
                    <a:pt x="0" y="42976"/>
                  </a:lnTo>
                  <a:cubicBezTo>
                    <a:pt x="0" y="19241"/>
                    <a:pt x="19241" y="0"/>
                    <a:pt x="429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 txBox="1"/>
            <p:nvPr/>
          </p:nvSpPr>
          <p:spPr>
            <a:xfrm>
              <a:off x="0" y="-19050"/>
              <a:ext cx="1423377" cy="301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600" lIns="101600" spcFirstLastPara="1" rIns="101600" wrap="square" tIns="101600">
              <a:noAutofit/>
            </a:bodyPr>
            <a:lstStyle/>
            <a:p>
              <a:pPr indent="0" lvl="0" marL="0" marR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Complete as peças que faltam.</a:t>
              </a:r>
              <a:endParaRPr/>
            </a:p>
            <a:p>
              <a:pPr indent="0" lvl="0" marL="0" marR="0" rtl="0" algn="ctr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400" u="none" cap="none" strike="noStrike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Arraste e solte os processos abaixo para completar o ciclo da água. Depois, descreva cada processo no espaço fornecido.</a:t>
              </a:r>
              <a:endParaRPr/>
            </a:p>
          </p:txBody>
        </p:sp>
      </p:grpSp>
      <p:grpSp>
        <p:nvGrpSpPr>
          <p:cNvPr id="111" name="Google Shape;111;p2"/>
          <p:cNvGrpSpPr/>
          <p:nvPr/>
        </p:nvGrpSpPr>
        <p:grpSpPr>
          <a:xfrm>
            <a:off x="6699370" y="1476000"/>
            <a:ext cx="1766665" cy="392592"/>
            <a:chOff x="0" y="0"/>
            <a:chExt cx="1016000" cy="225778"/>
          </a:xfrm>
        </p:grpSpPr>
        <p:sp>
          <p:nvSpPr>
            <p:cNvPr id="112" name="Google Shape;112;p2"/>
            <p:cNvSpPr/>
            <p:nvPr/>
          </p:nvSpPr>
          <p:spPr>
            <a:xfrm>
              <a:off x="0" y="0"/>
              <a:ext cx="1016000" cy="225778"/>
            </a:xfrm>
            <a:custGeom>
              <a:rect b="b" l="l" r="r" t="t"/>
              <a:pathLst>
                <a:path extrusionOk="0" h="225778" w="1016000">
                  <a:moveTo>
                    <a:pt x="112889" y="0"/>
                  </a:moveTo>
                  <a:lnTo>
                    <a:pt x="903111" y="0"/>
                  </a:lnTo>
                  <a:cubicBezTo>
                    <a:pt x="933051" y="0"/>
                    <a:pt x="961765" y="11894"/>
                    <a:pt x="982936" y="33064"/>
                  </a:cubicBezTo>
                  <a:cubicBezTo>
                    <a:pt x="1004106" y="54235"/>
                    <a:pt x="1016000" y="82949"/>
                    <a:pt x="1016000" y="112889"/>
                  </a:cubicBezTo>
                  <a:lnTo>
                    <a:pt x="1016000" y="112889"/>
                  </a:lnTo>
                  <a:cubicBezTo>
                    <a:pt x="1016000" y="142829"/>
                    <a:pt x="1004106" y="171543"/>
                    <a:pt x="982936" y="192713"/>
                  </a:cubicBezTo>
                  <a:cubicBezTo>
                    <a:pt x="961765" y="213884"/>
                    <a:pt x="933051" y="225778"/>
                    <a:pt x="903111" y="225778"/>
                  </a:cubicBezTo>
                  <a:lnTo>
                    <a:pt x="112889" y="225778"/>
                  </a:lnTo>
                  <a:cubicBezTo>
                    <a:pt x="82949" y="225778"/>
                    <a:pt x="54235" y="213884"/>
                    <a:pt x="33064" y="192713"/>
                  </a:cubicBezTo>
                  <a:cubicBezTo>
                    <a:pt x="11894" y="171543"/>
                    <a:pt x="0" y="142829"/>
                    <a:pt x="0" y="112889"/>
                  </a:cubicBezTo>
                  <a:lnTo>
                    <a:pt x="0" y="112889"/>
                  </a:lnTo>
                  <a:cubicBezTo>
                    <a:pt x="0" y="82949"/>
                    <a:pt x="11894" y="54235"/>
                    <a:pt x="33064" y="33064"/>
                  </a:cubicBezTo>
                  <a:cubicBezTo>
                    <a:pt x="54235" y="11894"/>
                    <a:pt x="82949" y="0"/>
                    <a:pt x="112889" y="0"/>
                  </a:cubicBezTo>
                  <a:close/>
                </a:path>
              </a:pathLst>
            </a:custGeom>
            <a:solidFill>
              <a:srgbClr val="65B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0" y="9525"/>
              <a:ext cx="1016000" cy="2162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6725" lIns="46725" spcFirstLastPara="1" rIns="46725" wrap="square" tIns="46725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PRECIPITAÇÃO</a:t>
              </a:r>
              <a:endParaRPr/>
            </a:p>
          </p:txBody>
        </p:sp>
      </p:grpSp>
      <p:grpSp>
        <p:nvGrpSpPr>
          <p:cNvPr id="114" name="Google Shape;114;p2"/>
          <p:cNvGrpSpPr/>
          <p:nvPr/>
        </p:nvGrpSpPr>
        <p:grpSpPr>
          <a:xfrm>
            <a:off x="4765175" y="1476000"/>
            <a:ext cx="1766665" cy="392592"/>
            <a:chOff x="0" y="0"/>
            <a:chExt cx="1016000" cy="225778"/>
          </a:xfrm>
        </p:grpSpPr>
        <p:sp>
          <p:nvSpPr>
            <p:cNvPr id="115" name="Google Shape;115;p2"/>
            <p:cNvSpPr/>
            <p:nvPr/>
          </p:nvSpPr>
          <p:spPr>
            <a:xfrm>
              <a:off x="0" y="0"/>
              <a:ext cx="1016000" cy="225778"/>
            </a:xfrm>
            <a:custGeom>
              <a:rect b="b" l="l" r="r" t="t"/>
              <a:pathLst>
                <a:path extrusionOk="0" h="225778" w="1016000">
                  <a:moveTo>
                    <a:pt x="112889" y="0"/>
                  </a:moveTo>
                  <a:lnTo>
                    <a:pt x="903111" y="0"/>
                  </a:lnTo>
                  <a:cubicBezTo>
                    <a:pt x="933051" y="0"/>
                    <a:pt x="961765" y="11894"/>
                    <a:pt x="982936" y="33064"/>
                  </a:cubicBezTo>
                  <a:cubicBezTo>
                    <a:pt x="1004106" y="54235"/>
                    <a:pt x="1016000" y="82949"/>
                    <a:pt x="1016000" y="112889"/>
                  </a:cubicBezTo>
                  <a:lnTo>
                    <a:pt x="1016000" y="112889"/>
                  </a:lnTo>
                  <a:cubicBezTo>
                    <a:pt x="1016000" y="142829"/>
                    <a:pt x="1004106" y="171543"/>
                    <a:pt x="982936" y="192713"/>
                  </a:cubicBezTo>
                  <a:cubicBezTo>
                    <a:pt x="961765" y="213884"/>
                    <a:pt x="933051" y="225778"/>
                    <a:pt x="903111" y="225778"/>
                  </a:cubicBezTo>
                  <a:lnTo>
                    <a:pt x="112889" y="225778"/>
                  </a:lnTo>
                  <a:cubicBezTo>
                    <a:pt x="82949" y="225778"/>
                    <a:pt x="54235" y="213884"/>
                    <a:pt x="33064" y="192713"/>
                  </a:cubicBezTo>
                  <a:cubicBezTo>
                    <a:pt x="11894" y="171543"/>
                    <a:pt x="0" y="142829"/>
                    <a:pt x="0" y="112889"/>
                  </a:cubicBezTo>
                  <a:lnTo>
                    <a:pt x="0" y="112889"/>
                  </a:lnTo>
                  <a:cubicBezTo>
                    <a:pt x="0" y="82949"/>
                    <a:pt x="11894" y="54235"/>
                    <a:pt x="33064" y="33064"/>
                  </a:cubicBezTo>
                  <a:cubicBezTo>
                    <a:pt x="54235" y="11894"/>
                    <a:pt x="82949" y="0"/>
                    <a:pt x="112889" y="0"/>
                  </a:cubicBezTo>
                  <a:close/>
                </a:path>
              </a:pathLst>
            </a:custGeom>
            <a:solidFill>
              <a:srgbClr val="65B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0" y="9525"/>
              <a:ext cx="1016000" cy="2162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EVAPORAÇÃO</a:t>
              </a:r>
              <a:endParaRPr/>
            </a:p>
          </p:txBody>
        </p:sp>
      </p:grpSp>
      <p:grpSp>
        <p:nvGrpSpPr>
          <p:cNvPr id="117" name="Google Shape;117;p2"/>
          <p:cNvGrpSpPr/>
          <p:nvPr/>
        </p:nvGrpSpPr>
        <p:grpSpPr>
          <a:xfrm>
            <a:off x="8518230" y="1476000"/>
            <a:ext cx="1766665" cy="392592"/>
            <a:chOff x="0" y="0"/>
            <a:chExt cx="1016000" cy="225778"/>
          </a:xfrm>
        </p:grpSpPr>
        <p:sp>
          <p:nvSpPr>
            <p:cNvPr id="118" name="Google Shape;118;p2"/>
            <p:cNvSpPr/>
            <p:nvPr/>
          </p:nvSpPr>
          <p:spPr>
            <a:xfrm>
              <a:off x="0" y="0"/>
              <a:ext cx="1016000" cy="225778"/>
            </a:xfrm>
            <a:custGeom>
              <a:rect b="b" l="l" r="r" t="t"/>
              <a:pathLst>
                <a:path extrusionOk="0" h="225778" w="1016000">
                  <a:moveTo>
                    <a:pt x="112889" y="0"/>
                  </a:moveTo>
                  <a:lnTo>
                    <a:pt x="903111" y="0"/>
                  </a:lnTo>
                  <a:cubicBezTo>
                    <a:pt x="933051" y="0"/>
                    <a:pt x="961765" y="11894"/>
                    <a:pt x="982936" y="33064"/>
                  </a:cubicBezTo>
                  <a:cubicBezTo>
                    <a:pt x="1004106" y="54235"/>
                    <a:pt x="1016000" y="82949"/>
                    <a:pt x="1016000" y="112889"/>
                  </a:cubicBezTo>
                  <a:lnTo>
                    <a:pt x="1016000" y="112889"/>
                  </a:lnTo>
                  <a:cubicBezTo>
                    <a:pt x="1016000" y="142829"/>
                    <a:pt x="1004106" y="171543"/>
                    <a:pt x="982936" y="192713"/>
                  </a:cubicBezTo>
                  <a:cubicBezTo>
                    <a:pt x="961765" y="213884"/>
                    <a:pt x="933051" y="225778"/>
                    <a:pt x="903111" y="225778"/>
                  </a:cubicBezTo>
                  <a:lnTo>
                    <a:pt x="112889" y="225778"/>
                  </a:lnTo>
                  <a:cubicBezTo>
                    <a:pt x="82949" y="225778"/>
                    <a:pt x="54235" y="213884"/>
                    <a:pt x="33064" y="192713"/>
                  </a:cubicBezTo>
                  <a:cubicBezTo>
                    <a:pt x="11894" y="171543"/>
                    <a:pt x="0" y="142829"/>
                    <a:pt x="0" y="112889"/>
                  </a:cubicBezTo>
                  <a:lnTo>
                    <a:pt x="0" y="112889"/>
                  </a:lnTo>
                  <a:cubicBezTo>
                    <a:pt x="0" y="82949"/>
                    <a:pt x="11894" y="54235"/>
                    <a:pt x="33064" y="33064"/>
                  </a:cubicBezTo>
                  <a:cubicBezTo>
                    <a:pt x="54235" y="11894"/>
                    <a:pt x="82949" y="0"/>
                    <a:pt x="112889" y="0"/>
                  </a:cubicBezTo>
                  <a:close/>
                </a:path>
              </a:pathLst>
            </a:custGeom>
            <a:solidFill>
              <a:srgbClr val="65B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0" y="9525"/>
              <a:ext cx="1016000" cy="2162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6725" lIns="46725" spcFirstLastPara="1" rIns="46725" wrap="square" tIns="46725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CONDENSAÇÃO</a:t>
              </a:r>
              <a:endParaRPr/>
            </a:p>
          </p:txBody>
        </p:sp>
      </p:grpSp>
      <p:grpSp>
        <p:nvGrpSpPr>
          <p:cNvPr id="120" name="Google Shape;120;p2"/>
          <p:cNvGrpSpPr/>
          <p:nvPr/>
        </p:nvGrpSpPr>
        <p:grpSpPr>
          <a:xfrm>
            <a:off x="4374000" y="2555672"/>
            <a:ext cx="1944000" cy="1512548"/>
            <a:chOff x="0" y="0"/>
            <a:chExt cx="2592000" cy="2016730"/>
          </a:xfrm>
        </p:grpSpPr>
        <p:grpSp>
          <p:nvGrpSpPr>
            <p:cNvPr id="121" name="Google Shape;121;p2"/>
            <p:cNvGrpSpPr/>
            <p:nvPr/>
          </p:nvGrpSpPr>
          <p:grpSpPr>
            <a:xfrm>
              <a:off x="0" y="576289"/>
              <a:ext cx="2592000" cy="1440441"/>
              <a:chOff x="0" y="-19050"/>
              <a:chExt cx="512000" cy="284531"/>
            </a:xfrm>
          </p:grpSpPr>
          <p:sp>
            <p:nvSpPr>
              <p:cNvPr id="122" name="Google Shape;122;p2"/>
              <p:cNvSpPr/>
              <p:nvPr/>
            </p:nvSpPr>
            <p:spPr>
              <a:xfrm>
                <a:off x="0" y="0"/>
                <a:ext cx="512000" cy="265481"/>
              </a:xfrm>
              <a:custGeom>
                <a:rect b="b" l="l" r="r" t="t"/>
                <a:pathLst>
                  <a:path extrusionOk="0" h="265481" w="512000">
                    <a:moveTo>
                      <a:pt x="119474" y="0"/>
                    </a:moveTo>
                    <a:lnTo>
                      <a:pt x="392526" y="0"/>
                    </a:lnTo>
                    <a:cubicBezTo>
                      <a:pt x="458510" y="0"/>
                      <a:pt x="512000" y="53490"/>
                      <a:pt x="512000" y="119474"/>
                    </a:cubicBezTo>
                    <a:lnTo>
                      <a:pt x="512000" y="146007"/>
                    </a:lnTo>
                    <a:cubicBezTo>
                      <a:pt x="512000" y="211991"/>
                      <a:pt x="458510" y="265481"/>
                      <a:pt x="392526" y="265481"/>
                    </a:cubicBezTo>
                    <a:lnTo>
                      <a:pt x="119474" y="265481"/>
                    </a:lnTo>
                    <a:cubicBezTo>
                      <a:pt x="53490" y="265481"/>
                      <a:pt x="0" y="211991"/>
                      <a:pt x="0" y="146007"/>
                    </a:cubicBezTo>
                    <a:lnTo>
                      <a:pt x="0" y="119474"/>
                    </a:lnTo>
                    <a:cubicBezTo>
                      <a:pt x="0" y="53490"/>
                      <a:pt x="53490" y="0"/>
                      <a:pt x="1194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2"/>
              <p:cNvSpPr txBox="1"/>
              <p:nvPr/>
            </p:nvSpPr>
            <p:spPr>
              <a:xfrm>
                <a:off x="0" y="-19050"/>
                <a:ext cx="512000" cy="284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01600" lIns="101600" spcFirstLastPara="1" rIns="101600" wrap="square" tIns="101600">
                <a:noAutofit/>
              </a:bodyPr>
              <a:lstStyle/>
              <a:p>
                <a:pPr indent="0" lvl="0" marL="0" marR="0" rtl="0" algn="ctr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200" u="none" cap="none" strike="noStrike">
                    <a:solidFill>
                      <a:srgbClr val="000001"/>
                    </a:solidFill>
                    <a:latin typeface="Arial"/>
                    <a:ea typeface="Arial"/>
                    <a:cs typeface="Arial"/>
                    <a:sym typeface="Arial"/>
                  </a:rPr>
                  <a:t>Adicione uma breve descrição aqui.</a:t>
                </a:r>
                <a:endParaRPr/>
              </a:p>
            </p:txBody>
          </p:sp>
        </p:grpSp>
        <p:grpSp>
          <p:nvGrpSpPr>
            <p:cNvPr id="124" name="Google Shape;124;p2"/>
            <p:cNvGrpSpPr/>
            <p:nvPr/>
          </p:nvGrpSpPr>
          <p:grpSpPr>
            <a:xfrm>
              <a:off x="0" y="0"/>
              <a:ext cx="2592000" cy="576000"/>
              <a:chOff x="0" y="0"/>
              <a:chExt cx="1016000" cy="225778"/>
            </a:xfrm>
          </p:grpSpPr>
          <p:sp>
            <p:nvSpPr>
              <p:cNvPr id="125" name="Google Shape;125;p2"/>
              <p:cNvSpPr/>
              <p:nvPr/>
            </p:nvSpPr>
            <p:spPr>
              <a:xfrm>
                <a:off x="0" y="0"/>
                <a:ext cx="1016000" cy="225778"/>
              </a:xfrm>
              <a:custGeom>
                <a:rect b="b" l="l" r="r" t="t"/>
                <a:pathLst>
                  <a:path extrusionOk="0" h="225778" w="1016000">
                    <a:moveTo>
                      <a:pt x="112889" y="0"/>
                    </a:moveTo>
                    <a:lnTo>
                      <a:pt x="903111" y="0"/>
                    </a:lnTo>
                    <a:cubicBezTo>
                      <a:pt x="933051" y="0"/>
                      <a:pt x="961765" y="11894"/>
                      <a:pt x="982936" y="33064"/>
                    </a:cubicBezTo>
                    <a:cubicBezTo>
                      <a:pt x="1004106" y="54235"/>
                      <a:pt x="1016000" y="82949"/>
                      <a:pt x="1016000" y="112889"/>
                    </a:cubicBezTo>
                    <a:lnTo>
                      <a:pt x="1016000" y="112889"/>
                    </a:lnTo>
                    <a:cubicBezTo>
                      <a:pt x="1016000" y="142829"/>
                      <a:pt x="1004106" y="171543"/>
                      <a:pt x="982936" y="192713"/>
                    </a:cubicBezTo>
                    <a:cubicBezTo>
                      <a:pt x="961765" y="213884"/>
                      <a:pt x="933051" y="225778"/>
                      <a:pt x="903111" y="225778"/>
                    </a:cubicBezTo>
                    <a:lnTo>
                      <a:pt x="112889" y="225778"/>
                    </a:lnTo>
                    <a:cubicBezTo>
                      <a:pt x="82949" y="225778"/>
                      <a:pt x="54235" y="213884"/>
                      <a:pt x="33064" y="192713"/>
                    </a:cubicBezTo>
                    <a:cubicBezTo>
                      <a:pt x="11894" y="171543"/>
                      <a:pt x="0" y="142829"/>
                      <a:pt x="0" y="112889"/>
                    </a:cubicBezTo>
                    <a:lnTo>
                      <a:pt x="0" y="112889"/>
                    </a:lnTo>
                    <a:cubicBezTo>
                      <a:pt x="0" y="82949"/>
                      <a:pt x="11894" y="54235"/>
                      <a:pt x="33064" y="33064"/>
                    </a:cubicBezTo>
                    <a:cubicBezTo>
                      <a:pt x="54235" y="11894"/>
                      <a:pt x="82949" y="0"/>
                      <a:pt x="112889" y="0"/>
                    </a:cubicBezTo>
                    <a:close/>
                  </a:path>
                </a:pathLst>
              </a:custGeom>
              <a:solidFill>
                <a:srgbClr val="65BBD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2"/>
              <p:cNvSpPr txBox="1"/>
              <p:nvPr/>
            </p:nvSpPr>
            <p:spPr>
              <a:xfrm>
                <a:off x="0" y="9525"/>
                <a:ext cx="1016000" cy="2162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6725" lIns="46725" spcFirstLastPara="1" rIns="46725" wrap="square" tIns="46725">
                <a:noAutofit/>
              </a:bodyPr>
              <a:lstStyle/>
              <a:p>
                <a:pPr indent="0" lvl="0" marL="0" marR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1"/>
                    </a:solidFill>
                    <a:latin typeface="Arial"/>
                    <a:ea typeface="Arial"/>
                    <a:cs typeface="Arial"/>
                    <a:sym typeface="Arial"/>
                  </a:rPr>
                  <a:t>?</a:t>
                </a:r>
                <a:endParaRPr/>
              </a:p>
            </p:txBody>
          </p:sp>
        </p:grpSp>
      </p:grpSp>
      <p:sp>
        <p:nvSpPr>
          <p:cNvPr id="127" name="Google Shape;127;p2"/>
          <p:cNvSpPr/>
          <p:nvPr/>
        </p:nvSpPr>
        <p:spPr>
          <a:xfrm>
            <a:off x="-947754" y="4159741"/>
            <a:ext cx="12425448" cy="3592084"/>
          </a:xfrm>
          <a:custGeom>
            <a:rect b="b" l="l" r="r" t="t"/>
            <a:pathLst>
              <a:path extrusionOk="0" h="3592084" w="12425448">
                <a:moveTo>
                  <a:pt x="0" y="0"/>
                </a:moveTo>
                <a:lnTo>
                  <a:pt x="12425447" y="0"/>
                </a:lnTo>
                <a:lnTo>
                  <a:pt x="12425447" y="3592083"/>
                </a:lnTo>
                <a:lnTo>
                  <a:pt x="0" y="35920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8" name="Google Shape;128;p2"/>
          <p:cNvGrpSpPr/>
          <p:nvPr/>
        </p:nvGrpSpPr>
        <p:grpSpPr>
          <a:xfrm>
            <a:off x="-234000" y="6312480"/>
            <a:ext cx="11160000" cy="1503712"/>
            <a:chOff x="0" y="-19050"/>
            <a:chExt cx="5066794" cy="682706"/>
          </a:xfrm>
        </p:grpSpPr>
        <p:sp>
          <p:nvSpPr>
            <p:cNvPr id="129" name="Google Shape;129;p2"/>
            <p:cNvSpPr/>
            <p:nvPr/>
          </p:nvSpPr>
          <p:spPr>
            <a:xfrm>
              <a:off x="0" y="0"/>
              <a:ext cx="5066794" cy="663656"/>
            </a:xfrm>
            <a:custGeom>
              <a:rect b="b" l="l" r="r" t="t"/>
              <a:pathLst>
                <a:path extrusionOk="0" h="663656" w="5066794">
                  <a:moveTo>
                    <a:pt x="0" y="0"/>
                  </a:moveTo>
                  <a:lnTo>
                    <a:pt x="5066794" y="0"/>
                  </a:lnTo>
                  <a:lnTo>
                    <a:pt x="5066794" y="663656"/>
                  </a:lnTo>
                  <a:lnTo>
                    <a:pt x="0" y="663656"/>
                  </a:lnTo>
                  <a:close/>
                </a:path>
              </a:pathLst>
            </a:custGeom>
            <a:solidFill>
              <a:srgbClr val="D39059"/>
            </a:solidFill>
            <a:ln>
              <a:noFill/>
            </a:ln>
          </p:spPr>
        </p:sp>
        <p:sp>
          <p:nvSpPr>
            <p:cNvPr id="130" name="Google Shape;130;p2"/>
            <p:cNvSpPr txBox="1"/>
            <p:nvPr/>
          </p:nvSpPr>
          <p:spPr>
            <a:xfrm>
              <a:off x="0" y="-19050"/>
              <a:ext cx="5066794" cy="6827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800" lIns="28800" spcFirstLastPara="1" rIns="28800" wrap="square" tIns="28800">
              <a:noAutofit/>
            </a:bodyPr>
            <a:lstStyle/>
            <a:p>
              <a:pPr indent="0" lvl="0" marL="0" marR="0" rtl="0" algn="ctr">
                <a:lnSpc>
                  <a:spcPct val="83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1" name="Google Shape;131;p2"/>
          <p:cNvSpPr/>
          <p:nvPr/>
        </p:nvSpPr>
        <p:spPr>
          <a:xfrm>
            <a:off x="-414000" y="5784569"/>
            <a:ext cx="3788592" cy="723277"/>
          </a:xfrm>
          <a:custGeom>
            <a:rect b="b" l="l" r="r" t="t"/>
            <a:pathLst>
              <a:path extrusionOk="0" h="723277" w="3788592">
                <a:moveTo>
                  <a:pt x="0" y="0"/>
                </a:moveTo>
                <a:lnTo>
                  <a:pt x="3788592" y="0"/>
                </a:lnTo>
                <a:lnTo>
                  <a:pt x="3788592" y="723277"/>
                </a:lnTo>
                <a:lnTo>
                  <a:pt x="0" y="7232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2"/>
          <p:cNvSpPr/>
          <p:nvPr/>
        </p:nvSpPr>
        <p:spPr>
          <a:xfrm flipH="1">
            <a:off x="7163526" y="5593126"/>
            <a:ext cx="3799259" cy="725313"/>
          </a:xfrm>
          <a:custGeom>
            <a:rect b="b" l="l" r="r" t="t"/>
            <a:pathLst>
              <a:path extrusionOk="0" h="725313" w="3799259">
                <a:moveTo>
                  <a:pt x="3799260" y="0"/>
                </a:moveTo>
                <a:lnTo>
                  <a:pt x="0" y="0"/>
                </a:lnTo>
                <a:lnTo>
                  <a:pt x="0" y="725313"/>
                </a:lnTo>
                <a:lnTo>
                  <a:pt x="3799260" y="725313"/>
                </a:lnTo>
                <a:lnTo>
                  <a:pt x="379926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3" name="Google Shape;133;p2"/>
          <p:cNvGrpSpPr/>
          <p:nvPr/>
        </p:nvGrpSpPr>
        <p:grpSpPr>
          <a:xfrm>
            <a:off x="10085379" y="6093051"/>
            <a:ext cx="1055756" cy="815987"/>
            <a:chOff x="0" y="-19050"/>
            <a:chExt cx="378359" cy="292431"/>
          </a:xfrm>
        </p:grpSpPr>
        <p:sp>
          <p:nvSpPr>
            <p:cNvPr id="134" name="Google Shape;134;p2"/>
            <p:cNvSpPr/>
            <p:nvPr/>
          </p:nvSpPr>
          <p:spPr>
            <a:xfrm>
              <a:off x="0" y="0"/>
              <a:ext cx="378359" cy="273381"/>
            </a:xfrm>
            <a:custGeom>
              <a:rect b="b" l="l" r="r" t="t"/>
              <a:pathLst>
                <a:path extrusionOk="0" h="273381" w="378359">
                  <a:moveTo>
                    <a:pt x="0" y="0"/>
                  </a:moveTo>
                  <a:lnTo>
                    <a:pt x="378359" y="0"/>
                  </a:lnTo>
                  <a:lnTo>
                    <a:pt x="378359" y="273381"/>
                  </a:lnTo>
                  <a:lnTo>
                    <a:pt x="0" y="273381"/>
                  </a:lnTo>
                  <a:close/>
                </a:path>
              </a:pathLst>
            </a:custGeom>
            <a:solidFill>
              <a:srgbClr val="D39059"/>
            </a:solidFill>
            <a:ln>
              <a:noFill/>
            </a:ln>
          </p:spPr>
        </p:sp>
        <p:sp>
          <p:nvSpPr>
            <p:cNvPr id="135" name="Google Shape;135;p2"/>
            <p:cNvSpPr txBox="1"/>
            <p:nvPr/>
          </p:nvSpPr>
          <p:spPr>
            <a:xfrm>
              <a:off x="0" y="-19050"/>
              <a:ext cx="378359" cy="292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83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Google Shape;136;p2"/>
          <p:cNvSpPr/>
          <p:nvPr/>
        </p:nvSpPr>
        <p:spPr>
          <a:xfrm flipH="1" rot="132783">
            <a:off x="6148556" y="6146207"/>
            <a:ext cx="4316683" cy="1313546"/>
          </a:xfrm>
          <a:custGeom>
            <a:rect b="b" l="l" r="r" t="t"/>
            <a:pathLst>
              <a:path extrusionOk="0" h="1313546" w="4316683">
                <a:moveTo>
                  <a:pt x="4316683" y="0"/>
                </a:moveTo>
                <a:lnTo>
                  <a:pt x="0" y="0"/>
                </a:lnTo>
                <a:lnTo>
                  <a:pt x="0" y="1313547"/>
                </a:lnTo>
                <a:lnTo>
                  <a:pt x="4316683" y="1313547"/>
                </a:lnTo>
                <a:lnTo>
                  <a:pt x="4316683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-14942" t="-48348"/>
            </a:stretch>
          </a:blipFill>
          <a:ln>
            <a:noFill/>
          </a:ln>
        </p:spPr>
      </p:sp>
      <p:sp>
        <p:nvSpPr>
          <p:cNvPr id="137" name="Google Shape;137;p2"/>
          <p:cNvSpPr/>
          <p:nvPr/>
        </p:nvSpPr>
        <p:spPr>
          <a:xfrm>
            <a:off x="4886080" y="4958291"/>
            <a:ext cx="3585525" cy="1234346"/>
          </a:xfrm>
          <a:custGeom>
            <a:rect b="b" l="l" r="r" t="t"/>
            <a:pathLst>
              <a:path extrusionOk="0" h="1234346" w="3585525">
                <a:moveTo>
                  <a:pt x="0" y="0"/>
                </a:moveTo>
                <a:lnTo>
                  <a:pt x="3585524" y="0"/>
                </a:lnTo>
                <a:lnTo>
                  <a:pt x="3585524" y="1234346"/>
                </a:lnTo>
                <a:lnTo>
                  <a:pt x="0" y="12343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1307" r="0" t="-9684"/>
            </a:stretch>
          </a:blipFill>
          <a:ln>
            <a:noFill/>
          </a:ln>
        </p:spPr>
      </p:sp>
      <p:sp>
        <p:nvSpPr>
          <p:cNvPr id="138" name="Google Shape;138;p2"/>
          <p:cNvSpPr/>
          <p:nvPr/>
        </p:nvSpPr>
        <p:spPr>
          <a:xfrm flipH="1">
            <a:off x="3164153" y="4958291"/>
            <a:ext cx="4201632" cy="2375832"/>
          </a:xfrm>
          <a:custGeom>
            <a:rect b="b" l="l" r="r" t="t"/>
            <a:pathLst>
              <a:path extrusionOk="0" h="2375832" w="4201632">
                <a:moveTo>
                  <a:pt x="4201632" y="0"/>
                </a:moveTo>
                <a:lnTo>
                  <a:pt x="0" y="0"/>
                </a:lnTo>
                <a:lnTo>
                  <a:pt x="0" y="2375832"/>
                </a:lnTo>
                <a:lnTo>
                  <a:pt x="4201632" y="2375832"/>
                </a:lnTo>
                <a:lnTo>
                  <a:pt x="4201632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2"/>
          <p:cNvSpPr/>
          <p:nvPr/>
        </p:nvSpPr>
        <p:spPr>
          <a:xfrm>
            <a:off x="447556" y="4188040"/>
            <a:ext cx="1720874" cy="2319806"/>
          </a:xfrm>
          <a:custGeom>
            <a:rect b="b" l="l" r="r" t="t"/>
            <a:pathLst>
              <a:path extrusionOk="0" h="2319806" w="1720874">
                <a:moveTo>
                  <a:pt x="0" y="0"/>
                </a:moveTo>
                <a:lnTo>
                  <a:pt x="1720874" y="0"/>
                </a:lnTo>
                <a:lnTo>
                  <a:pt x="1720874" y="2319806"/>
                </a:lnTo>
                <a:lnTo>
                  <a:pt x="0" y="23198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0" name="Google Shape;140;p2"/>
          <p:cNvGrpSpPr/>
          <p:nvPr/>
        </p:nvGrpSpPr>
        <p:grpSpPr>
          <a:xfrm>
            <a:off x="2070000" y="4538883"/>
            <a:ext cx="1944000" cy="1512548"/>
            <a:chOff x="0" y="0"/>
            <a:chExt cx="2592000" cy="2016730"/>
          </a:xfrm>
        </p:grpSpPr>
        <p:grpSp>
          <p:nvGrpSpPr>
            <p:cNvPr id="141" name="Google Shape;141;p2"/>
            <p:cNvGrpSpPr/>
            <p:nvPr/>
          </p:nvGrpSpPr>
          <p:grpSpPr>
            <a:xfrm>
              <a:off x="0" y="576289"/>
              <a:ext cx="2592000" cy="1440441"/>
              <a:chOff x="0" y="-19050"/>
              <a:chExt cx="512000" cy="284531"/>
            </a:xfrm>
          </p:grpSpPr>
          <p:sp>
            <p:nvSpPr>
              <p:cNvPr id="142" name="Google Shape;142;p2"/>
              <p:cNvSpPr/>
              <p:nvPr/>
            </p:nvSpPr>
            <p:spPr>
              <a:xfrm>
                <a:off x="0" y="0"/>
                <a:ext cx="512000" cy="265481"/>
              </a:xfrm>
              <a:custGeom>
                <a:rect b="b" l="l" r="r" t="t"/>
                <a:pathLst>
                  <a:path extrusionOk="0" h="265481" w="512000">
                    <a:moveTo>
                      <a:pt x="119474" y="0"/>
                    </a:moveTo>
                    <a:lnTo>
                      <a:pt x="392526" y="0"/>
                    </a:lnTo>
                    <a:cubicBezTo>
                      <a:pt x="458510" y="0"/>
                      <a:pt x="512000" y="53490"/>
                      <a:pt x="512000" y="119474"/>
                    </a:cubicBezTo>
                    <a:lnTo>
                      <a:pt x="512000" y="146007"/>
                    </a:lnTo>
                    <a:cubicBezTo>
                      <a:pt x="512000" y="211991"/>
                      <a:pt x="458510" y="265481"/>
                      <a:pt x="392526" y="265481"/>
                    </a:cubicBezTo>
                    <a:lnTo>
                      <a:pt x="119474" y="265481"/>
                    </a:lnTo>
                    <a:cubicBezTo>
                      <a:pt x="53490" y="265481"/>
                      <a:pt x="0" y="211991"/>
                      <a:pt x="0" y="146007"/>
                    </a:cubicBezTo>
                    <a:lnTo>
                      <a:pt x="0" y="119474"/>
                    </a:lnTo>
                    <a:cubicBezTo>
                      <a:pt x="0" y="53490"/>
                      <a:pt x="53490" y="0"/>
                      <a:pt x="1194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2"/>
              <p:cNvSpPr txBox="1"/>
              <p:nvPr/>
            </p:nvSpPr>
            <p:spPr>
              <a:xfrm>
                <a:off x="0" y="-19050"/>
                <a:ext cx="512000" cy="284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01600" lIns="101600" spcFirstLastPara="1" rIns="101600" wrap="square" tIns="101600">
                <a:noAutofit/>
              </a:bodyPr>
              <a:lstStyle/>
              <a:p>
                <a:pPr indent="0" lvl="0" marL="0" marR="0" rtl="0" algn="ctr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200" u="none" cap="none" strike="noStrike">
                    <a:solidFill>
                      <a:srgbClr val="000001"/>
                    </a:solidFill>
                    <a:latin typeface="Arial"/>
                    <a:ea typeface="Arial"/>
                    <a:cs typeface="Arial"/>
                    <a:sym typeface="Arial"/>
                  </a:rPr>
                  <a:t>Adicione uma breve descrição aqui.</a:t>
                </a:r>
                <a:endParaRPr/>
              </a:p>
            </p:txBody>
          </p:sp>
        </p:grpSp>
        <p:grpSp>
          <p:nvGrpSpPr>
            <p:cNvPr id="144" name="Google Shape;144;p2"/>
            <p:cNvGrpSpPr/>
            <p:nvPr/>
          </p:nvGrpSpPr>
          <p:grpSpPr>
            <a:xfrm>
              <a:off x="0" y="0"/>
              <a:ext cx="2592000" cy="576000"/>
              <a:chOff x="0" y="0"/>
              <a:chExt cx="1016000" cy="225778"/>
            </a:xfrm>
          </p:grpSpPr>
          <p:sp>
            <p:nvSpPr>
              <p:cNvPr id="145" name="Google Shape;145;p2"/>
              <p:cNvSpPr/>
              <p:nvPr/>
            </p:nvSpPr>
            <p:spPr>
              <a:xfrm>
                <a:off x="0" y="0"/>
                <a:ext cx="1016000" cy="225778"/>
              </a:xfrm>
              <a:custGeom>
                <a:rect b="b" l="l" r="r" t="t"/>
                <a:pathLst>
                  <a:path extrusionOk="0" h="225778" w="1016000">
                    <a:moveTo>
                      <a:pt x="112889" y="0"/>
                    </a:moveTo>
                    <a:lnTo>
                      <a:pt x="903111" y="0"/>
                    </a:lnTo>
                    <a:cubicBezTo>
                      <a:pt x="933051" y="0"/>
                      <a:pt x="961765" y="11894"/>
                      <a:pt x="982936" y="33064"/>
                    </a:cubicBezTo>
                    <a:cubicBezTo>
                      <a:pt x="1004106" y="54235"/>
                      <a:pt x="1016000" y="82949"/>
                      <a:pt x="1016000" y="112889"/>
                    </a:cubicBezTo>
                    <a:lnTo>
                      <a:pt x="1016000" y="112889"/>
                    </a:lnTo>
                    <a:cubicBezTo>
                      <a:pt x="1016000" y="142829"/>
                      <a:pt x="1004106" y="171543"/>
                      <a:pt x="982936" y="192713"/>
                    </a:cubicBezTo>
                    <a:cubicBezTo>
                      <a:pt x="961765" y="213884"/>
                      <a:pt x="933051" y="225778"/>
                      <a:pt x="903111" y="225778"/>
                    </a:cubicBezTo>
                    <a:lnTo>
                      <a:pt x="112889" y="225778"/>
                    </a:lnTo>
                    <a:cubicBezTo>
                      <a:pt x="82949" y="225778"/>
                      <a:pt x="54235" y="213884"/>
                      <a:pt x="33064" y="192713"/>
                    </a:cubicBezTo>
                    <a:cubicBezTo>
                      <a:pt x="11894" y="171543"/>
                      <a:pt x="0" y="142829"/>
                      <a:pt x="0" y="112889"/>
                    </a:cubicBezTo>
                    <a:lnTo>
                      <a:pt x="0" y="112889"/>
                    </a:lnTo>
                    <a:cubicBezTo>
                      <a:pt x="0" y="82949"/>
                      <a:pt x="11894" y="54235"/>
                      <a:pt x="33064" y="33064"/>
                    </a:cubicBezTo>
                    <a:cubicBezTo>
                      <a:pt x="54235" y="11894"/>
                      <a:pt x="82949" y="0"/>
                      <a:pt x="112889" y="0"/>
                    </a:cubicBezTo>
                    <a:close/>
                  </a:path>
                </a:pathLst>
              </a:custGeom>
              <a:solidFill>
                <a:srgbClr val="65BBD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2"/>
              <p:cNvSpPr txBox="1"/>
              <p:nvPr/>
            </p:nvSpPr>
            <p:spPr>
              <a:xfrm>
                <a:off x="0" y="9525"/>
                <a:ext cx="1016000" cy="2162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6725" lIns="46725" spcFirstLastPara="1" rIns="46725" wrap="square" tIns="46725">
                <a:noAutofit/>
              </a:bodyPr>
              <a:lstStyle/>
              <a:p>
                <a:pPr indent="0" lvl="0" marL="0" marR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1"/>
                    </a:solidFill>
                    <a:latin typeface="Arial"/>
                    <a:ea typeface="Arial"/>
                    <a:cs typeface="Arial"/>
                    <a:sym typeface="Arial"/>
                  </a:rPr>
                  <a:t>?</a:t>
                </a:r>
                <a:endParaRPr/>
              </a:p>
            </p:txBody>
          </p:sp>
        </p:grpSp>
      </p:grpSp>
      <p:sp>
        <p:nvSpPr>
          <p:cNvPr id="147" name="Google Shape;147;p2"/>
          <p:cNvSpPr/>
          <p:nvPr/>
        </p:nvSpPr>
        <p:spPr>
          <a:xfrm rot="7552242">
            <a:off x="7158171" y="3271028"/>
            <a:ext cx="2647394" cy="2535710"/>
          </a:xfrm>
          <a:custGeom>
            <a:rect b="b" l="l" r="r" t="t"/>
            <a:pathLst>
              <a:path extrusionOk="0" h="2535710" w="2647394">
                <a:moveTo>
                  <a:pt x="0" y="0"/>
                </a:moveTo>
                <a:lnTo>
                  <a:pt x="2647394" y="0"/>
                </a:lnTo>
                <a:lnTo>
                  <a:pt x="2647394" y="2535710"/>
                </a:lnTo>
                <a:lnTo>
                  <a:pt x="0" y="25357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8" name="Google Shape;148;p2"/>
          <p:cNvGrpSpPr/>
          <p:nvPr/>
        </p:nvGrpSpPr>
        <p:grpSpPr>
          <a:xfrm>
            <a:off x="8262000" y="3854883"/>
            <a:ext cx="1944000" cy="1512548"/>
            <a:chOff x="0" y="0"/>
            <a:chExt cx="2592000" cy="2016730"/>
          </a:xfrm>
        </p:grpSpPr>
        <p:grpSp>
          <p:nvGrpSpPr>
            <p:cNvPr id="149" name="Google Shape;149;p2"/>
            <p:cNvGrpSpPr/>
            <p:nvPr/>
          </p:nvGrpSpPr>
          <p:grpSpPr>
            <a:xfrm>
              <a:off x="0" y="576289"/>
              <a:ext cx="2592000" cy="1440441"/>
              <a:chOff x="0" y="-19050"/>
              <a:chExt cx="512000" cy="284531"/>
            </a:xfrm>
          </p:grpSpPr>
          <p:sp>
            <p:nvSpPr>
              <p:cNvPr id="150" name="Google Shape;150;p2"/>
              <p:cNvSpPr/>
              <p:nvPr/>
            </p:nvSpPr>
            <p:spPr>
              <a:xfrm>
                <a:off x="0" y="0"/>
                <a:ext cx="512000" cy="265481"/>
              </a:xfrm>
              <a:custGeom>
                <a:rect b="b" l="l" r="r" t="t"/>
                <a:pathLst>
                  <a:path extrusionOk="0" h="265481" w="512000">
                    <a:moveTo>
                      <a:pt x="119474" y="0"/>
                    </a:moveTo>
                    <a:lnTo>
                      <a:pt x="392526" y="0"/>
                    </a:lnTo>
                    <a:cubicBezTo>
                      <a:pt x="458510" y="0"/>
                      <a:pt x="512000" y="53490"/>
                      <a:pt x="512000" y="119474"/>
                    </a:cubicBezTo>
                    <a:lnTo>
                      <a:pt x="512000" y="146007"/>
                    </a:lnTo>
                    <a:cubicBezTo>
                      <a:pt x="512000" y="211991"/>
                      <a:pt x="458510" y="265481"/>
                      <a:pt x="392526" y="265481"/>
                    </a:cubicBezTo>
                    <a:lnTo>
                      <a:pt x="119474" y="265481"/>
                    </a:lnTo>
                    <a:cubicBezTo>
                      <a:pt x="53490" y="265481"/>
                      <a:pt x="0" y="211991"/>
                      <a:pt x="0" y="146007"/>
                    </a:cubicBezTo>
                    <a:lnTo>
                      <a:pt x="0" y="119474"/>
                    </a:lnTo>
                    <a:cubicBezTo>
                      <a:pt x="0" y="53490"/>
                      <a:pt x="53490" y="0"/>
                      <a:pt x="1194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2"/>
              <p:cNvSpPr txBox="1"/>
              <p:nvPr/>
            </p:nvSpPr>
            <p:spPr>
              <a:xfrm>
                <a:off x="0" y="-19050"/>
                <a:ext cx="512000" cy="284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01600" lIns="101600" spcFirstLastPara="1" rIns="101600" wrap="square" tIns="101600">
                <a:noAutofit/>
              </a:bodyPr>
              <a:lstStyle/>
              <a:p>
                <a:pPr indent="0" lvl="0" marL="0" marR="0" rtl="0" algn="ctr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200" u="none" cap="none" strike="noStrike">
                    <a:solidFill>
                      <a:srgbClr val="000001"/>
                    </a:solidFill>
                    <a:latin typeface="Arial"/>
                    <a:ea typeface="Arial"/>
                    <a:cs typeface="Arial"/>
                    <a:sym typeface="Arial"/>
                  </a:rPr>
                  <a:t>Adicione uma breve descrição aqui.</a:t>
                </a:r>
                <a:endParaRPr/>
              </a:p>
            </p:txBody>
          </p:sp>
        </p:grpSp>
        <p:grpSp>
          <p:nvGrpSpPr>
            <p:cNvPr id="152" name="Google Shape;152;p2"/>
            <p:cNvGrpSpPr/>
            <p:nvPr/>
          </p:nvGrpSpPr>
          <p:grpSpPr>
            <a:xfrm>
              <a:off x="0" y="0"/>
              <a:ext cx="2592000" cy="576000"/>
              <a:chOff x="0" y="0"/>
              <a:chExt cx="1016000" cy="225778"/>
            </a:xfrm>
          </p:grpSpPr>
          <p:sp>
            <p:nvSpPr>
              <p:cNvPr id="153" name="Google Shape;153;p2"/>
              <p:cNvSpPr/>
              <p:nvPr/>
            </p:nvSpPr>
            <p:spPr>
              <a:xfrm>
                <a:off x="0" y="0"/>
                <a:ext cx="1016000" cy="225778"/>
              </a:xfrm>
              <a:custGeom>
                <a:rect b="b" l="l" r="r" t="t"/>
                <a:pathLst>
                  <a:path extrusionOk="0" h="225778" w="1016000">
                    <a:moveTo>
                      <a:pt x="112889" y="0"/>
                    </a:moveTo>
                    <a:lnTo>
                      <a:pt x="903111" y="0"/>
                    </a:lnTo>
                    <a:cubicBezTo>
                      <a:pt x="933051" y="0"/>
                      <a:pt x="961765" y="11894"/>
                      <a:pt x="982936" y="33064"/>
                    </a:cubicBezTo>
                    <a:cubicBezTo>
                      <a:pt x="1004106" y="54235"/>
                      <a:pt x="1016000" y="82949"/>
                      <a:pt x="1016000" y="112889"/>
                    </a:cubicBezTo>
                    <a:lnTo>
                      <a:pt x="1016000" y="112889"/>
                    </a:lnTo>
                    <a:cubicBezTo>
                      <a:pt x="1016000" y="142829"/>
                      <a:pt x="1004106" y="171543"/>
                      <a:pt x="982936" y="192713"/>
                    </a:cubicBezTo>
                    <a:cubicBezTo>
                      <a:pt x="961765" y="213884"/>
                      <a:pt x="933051" y="225778"/>
                      <a:pt x="903111" y="225778"/>
                    </a:cubicBezTo>
                    <a:lnTo>
                      <a:pt x="112889" y="225778"/>
                    </a:lnTo>
                    <a:cubicBezTo>
                      <a:pt x="82949" y="225778"/>
                      <a:pt x="54235" y="213884"/>
                      <a:pt x="33064" y="192713"/>
                    </a:cubicBezTo>
                    <a:cubicBezTo>
                      <a:pt x="11894" y="171543"/>
                      <a:pt x="0" y="142829"/>
                      <a:pt x="0" y="112889"/>
                    </a:cubicBezTo>
                    <a:lnTo>
                      <a:pt x="0" y="112889"/>
                    </a:lnTo>
                    <a:cubicBezTo>
                      <a:pt x="0" y="82949"/>
                      <a:pt x="11894" y="54235"/>
                      <a:pt x="33064" y="33064"/>
                    </a:cubicBezTo>
                    <a:cubicBezTo>
                      <a:pt x="54235" y="11894"/>
                      <a:pt x="82949" y="0"/>
                      <a:pt x="112889" y="0"/>
                    </a:cubicBezTo>
                    <a:close/>
                  </a:path>
                </a:pathLst>
              </a:custGeom>
              <a:solidFill>
                <a:srgbClr val="65BBD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2"/>
              <p:cNvSpPr txBox="1"/>
              <p:nvPr/>
            </p:nvSpPr>
            <p:spPr>
              <a:xfrm>
                <a:off x="0" y="9525"/>
                <a:ext cx="1016000" cy="2162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6725" lIns="46725" spcFirstLastPara="1" rIns="46725" wrap="square" tIns="46725">
                <a:noAutofit/>
              </a:bodyPr>
              <a:lstStyle/>
              <a:p>
                <a:pPr indent="0" lvl="0" marL="0" marR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1"/>
                    </a:solidFill>
                    <a:latin typeface="Arial"/>
                    <a:ea typeface="Arial"/>
                    <a:cs typeface="Arial"/>
                    <a:sym typeface="Arial"/>
                  </a:rPr>
                  <a:t>?</a:t>
                </a:r>
                <a:endParaRPr/>
              </a:p>
            </p:txBody>
          </p:sp>
        </p:grpSp>
      </p:grpSp>
      <p:grpSp>
        <p:nvGrpSpPr>
          <p:cNvPr id="155" name="Google Shape;155;p2"/>
          <p:cNvGrpSpPr/>
          <p:nvPr/>
        </p:nvGrpSpPr>
        <p:grpSpPr>
          <a:xfrm>
            <a:off x="486000" y="6729038"/>
            <a:ext cx="1620000" cy="415290"/>
            <a:chOff x="0" y="0"/>
            <a:chExt cx="1016000" cy="260454"/>
          </a:xfrm>
        </p:grpSpPr>
        <p:sp>
          <p:nvSpPr>
            <p:cNvPr id="156" name="Google Shape;156;p2"/>
            <p:cNvSpPr/>
            <p:nvPr/>
          </p:nvSpPr>
          <p:spPr>
            <a:xfrm>
              <a:off x="0" y="0"/>
              <a:ext cx="1016000" cy="260454"/>
            </a:xfrm>
            <a:custGeom>
              <a:rect b="b" l="l" r="r" t="t"/>
              <a:pathLst>
                <a:path extrusionOk="0" h="260454" w="1016000">
                  <a:moveTo>
                    <a:pt x="130227" y="0"/>
                  </a:moveTo>
                  <a:lnTo>
                    <a:pt x="885773" y="0"/>
                  </a:lnTo>
                  <a:cubicBezTo>
                    <a:pt x="920312" y="0"/>
                    <a:pt x="953435" y="13720"/>
                    <a:pt x="977857" y="38143"/>
                  </a:cubicBezTo>
                  <a:cubicBezTo>
                    <a:pt x="1002280" y="62565"/>
                    <a:pt x="1016000" y="95688"/>
                    <a:pt x="1016000" y="130227"/>
                  </a:cubicBezTo>
                  <a:lnTo>
                    <a:pt x="1016000" y="130227"/>
                  </a:lnTo>
                  <a:cubicBezTo>
                    <a:pt x="1016000" y="164765"/>
                    <a:pt x="1002280" y="197889"/>
                    <a:pt x="977857" y="222311"/>
                  </a:cubicBezTo>
                  <a:cubicBezTo>
                    <a:pt x="953435" y="246733"/>
                    <a:pt x="920312" y="260454"/>
                    <a:pt x="885773" y="260454"/>
                  </a:cubicBezTo>
                  <a:lnTo>
                    <a:pt x="130227" y="260454"/>
                  </a:lnTo>
                  <a:cubicBezTo>
                    <a:pt x="95688" y="260454"/>
                    <a:pt x="62565" y="246733"/>
                    <a:pt x="38143" y="222311"/>
                  </a:cubicBezTo>
                  <a:cubicBezTo>
                    <a:pt x="13720" y="197889"/>
                    <a:pt x="0" y="164765"/>
                    <a:pt x="0" y="130227"/>
                  </a:cubicBezTo>
                  <a:lnTo>
                    <a:pt x="0" y="130227"/>
                  </a:lnTo>
                  <a:cubicBezTo>
                    <a:pt x="0" y="95688"/>
                    <a:pt x="13720" y="62565"/>
                    <a:pt x="38143" y="38143"/>
                  </a:cubicBezTo>
                  <a:cubicBezTo>
                    <a:pt x="62565" y="13720"/>
                    <a:pt x="95688" y="0"/>
                    <a:pt x="1302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"/>
            <p:cNvSpPr txBox="1"/>
            <p:nvPr/>
          </p:nvSpPr>
          <p:spPr>
            <a:xfrm>
              <a:off x="0" y="0"/>
              <a:ext cx="1016000" cy="260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ABSORÇÃO DAS PLANTAS</a:t>
              </a:r>
              <a:endParaRPr/>
            </a:p>
          </p:txBody>
        </p:sp>
      </p:grpSp>
      <p:grpSp>
        <p:nvGrpSpPr>
          <p:cNvPr id="158" name="Google Shape;158;p2"/>
          <p:cNvGrpSpPr/>
          <p:nvPr/>
        </p:nvGrpSpPr>
        <p:grpSpPr>
          <a:xfrm>
            <a:off x="486000" y="3663985"/>
            <a:ext cx="1620000" cy="360000"/>
            <a:chOff x="0" y="0"/>
            <a:chExt cx="1016000" cy="225778"/>
          </a:xfrm>
        </p:grpSpPr>
        <p:sp>
          <p:nvSpPr>
            <p:cNvPr id="159" name="Google Shape;159;p2"/>
            <p:cNvSpPr/>
            <p:nvPr/>
          </p:nvSpPr>
          <p:spPr>
            <a:xfrm>
              <a:off x="0" y="0"/>
              <a:ext cx="1016000" cy="225778"/>
            </a:xfrm>
            <a:custGeom>
              <a:rect b="b" l="l" r="r" t="t"/>
              <a:pathLst>
                <a:path extrusionOk="0" h="225778" w="1016000">
                  <a:moveTo>
                    <a:pt x="112889" y="0"/>
                  </a:moveTo>
                  <a:lnTo>
                    <a:pt x="903111" y="0"/>
                  </a:lnTo>
                  <a:cubicBezTo>
                    <a:pt x="933051" y="0"/>
                    <a:pt x="961765" y="11894"/>
                    <a:pt x="982936" y="33064"/>
                  </a:cubicBezTo>
                  <a:cubicBezTo>
                    <a:pt x="1004106" y="54235"/>
                    <a:pt x="1016000" y="82949"/>
                    <a:pt x="1016000" y="112889"/>
                  </a:cubicBezTo>
                  <a:lnTo>
                    <a:pt x="1016000" y="112889"/>
                  </a:lnTo>
                  <a:cubicBezTo>
                    <a:pt x="1016000" y="142829"/>
                    <a:pt x="1004106" y="171543"/>
                    <a:pt x="982936" y="192713"/>
                  </a:cubicBezTo>
                  <a:cubicBezTo>
                    <a:pt x="961765" y="213884"/>
                    <a:pt x="933051" y="225778"/>
                    <a:pt x="903111" y="225778"/>
                  </a:cubicBezTo>
                  <a:lnTo>
                    <a:pt x="112889" y="225778"/>
                  </a:lnTo>
                  <a:cubicBezTo>
                    <a:pt x="82949" y="225778"/>
                    <a:pt x="54235" y="213884"/>
                    <a:pt x="33064" y="192713"/>
                  </a:cubicBezTo>
                  <a:cubicBezTo>
                    <a:pt x="11894" y="171543"/>
                    <a:pt x="0" y="142829"/>
                    <a:pt x="0" y="112889"/>
                  </a:cubicBezTo>
                  <a:lnTo>
                    <a:pt x="0" y="112889"/>
                  </a:lnTo>
                  <a:cubicBezTo>
                    <a:pt x="0" y="82949"/>
                    <a:pt x="11894" y="54235"/>
                    <a:pt x="33064" y="33064"/>
                  </a:cubicBezTo>
                  <a:cubicBezTo>
                    <a:pt x="54235" y="11894"/>
                    <a:pt x="82949" y="0"/>
                    <a:pt x="112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"/>
            <p:cNvSpPr txBox="1"/>
            <p:nvPr/>
          </p:nvSpPr>
          <p:spPr>
            <a:xfrm>
              <a:off x="0" y="0"/>
              <a:ext cx="1016000" cy="2257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TRANSPIRAÇÃO</a:t>
              </a:r>
              <a:endParaRPr/>
            </a:p>
          </p:txBody>
        </p:sp>
      </p:grpSp>
      <p:grpSp>
        <p:nvGrpSpPr>
          <p:cNvPr id="161" name="Google Shape;161;p2"/>
          <p:cNvGrpSpPr/>
          <p:nvPr/>
        </p:nvGrpSpPr>
        <p:grpSpPr>
          <a:xfrm>
            <a:off x="7109197" y="5395076"/>
            <a:ext cx="1356837" cy="360000"/>
            <a:chOff x="0" y="0"/>
            <a:chExt cx="850955" cy="225778"/>
          </a:xfrm>
        </p:grpSpPr>
        <p:sp>
          <p:nvSpPr>
            <p:cNvPr id="162" name="Google Shape;162;p2"/>
            <p:cNvSpPr/>
            <p:nvPr/>
          </p:nvSpPr>
          <p:spPr>
            <a:xfrm>
              <a:off x="0" y="0"/>
              <a:ext cx="850955" cy="225778"/>
            </a:xfrm>
            <a:custGeom>
              <a:rect b="b" l="l" r="r" t="t"/>
              <a:pathLst>
                <a:path extrusionOk="0" h="225778" w="850955">
                  <a:moveTo>
                    <a:pt x="112889" y="0"/>
                  </a:moveTo>
                  <a:lnTo>
                    <a:pt x="738066" y="0"/>
                  </a:lnTo>
                  <a:cubicBezTo>
                    <a:pt x="768006" y="0"/>
                    <a:pt x="796720" y="11894"/>
                    <a:pt x="817890" y="33064"/>
                  </a:cubicBezTo>
                  <a:cubicBezTo>
                    <a:pt x="839061" y="54235"/>
                    <a:pt x="850955" y="82949"/>
                    <a:pt x="850955" y="112889"/>
                  </a:cubicBezTo>
                  <a:lnTo>
                    <a:pt x="850955" y="112889"/>
                  </a:lnTo>
                  <a:cubicBezTo>
                    <a:pt x="850955" y="142829"/>
                    <a:pt x="839061" y="171543"/>
                    <a:pt x="817890" y="192713"/>
                  </a:cubicBezTo>
                  <a:cubicBezTo>
                    <a:pt x="796720" y="213884"/>
                    <a:pt x="768006" y="225778"/>
                    <a:pt x="738066" y="225778"/>
                  </a:cubicBezTo>
                  <a:lnTo>
                    <a:pt x="112889" y="225778"/>
                  </a:lnTo>
                  <a:cubicBezTo>
                    <a:pt x="82949" y="225778"/>
                    <a:pt x="54235" y="213884"/>
                    <a:pt x="33064" y="192713"/>
                  </a:cubicBezTo>
                  <a:cubicBezTo>
                    <a:pt x="11894" y="171543"/>
                    <a:pt x="0" y="142829"/>
                    <a:pt x="0" y="112889"/>
                  </a:cubicBezTo>
                  <a:lnTo>
                    <a:pt x="0" y="112889"/>
                  </a:lnTo>
                  <a:cubicBezTo>
                    <a:pt x="0" y="82949"/>
                    <a:pt x="11894" y="54235"/>
                    <a:pt x="33064" y="33064"/>
                  </a:cubicBezTo>
                  <a:cubicBezTo>
                    <a:pt x="54235" y="11894"/>
                    <a:pt x="82949" y="0"/>
                    <a:pt x="112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"/>
            <p:cNvSpPr txBox="1"/>
            <p:nvPr/>
          </p:nvSpPr>
          <p:spPr>
            <a:xfrm>
              <a:off x="0" y="0"/>
              <a:ext cx="850955" cy="2257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ESCOAMENTO</a:t>
              </a:r>
              <a:endParaRPr/>
            </a:p>
          </p:txBody>
        </p:sp>
      </p:grpSp>
      <p:grpSp>
        <p:nvGrpSpPr>
          <p:cNvPr id="164" name="Google Shape;164;p2"/>
          <p:cNvGrpSpPr/>
          <p:nvPr/>
        </p:nvGrpSpPr>
        <p:grpSpPr>
          <a:xfrm>
            <a:off x="8046000" y="6572635"/>
            <a:ext cx="2238895" cy="480403"/>
            <a:chOff x="0" y="0"/>
            <a:chExt cx="1404146" cy="301290"/>
          </a:xfrm>
        </p:grpSpPr>
        <p:sp>
          <p:nvSpPr>
            <p:cNvPr id="165" name="Google Shape;165;p2"/>
            <p:cNvSpPr/>
            <p:nvPr/>
          </p:nvSpPr>
          <p:spPr>
            <a:xfrm>
              <a:off x="0" y="0"/>
              <a:ext cx="1404146" cy="301290"/>
            </a:xfrm>
            <a:custGeom>
              <a:rect b="b" l="l" r="r" t="t"/>
              <a:pathLst>
                <a:path extrusionOk="0" h="301290" w="1404146">
                  <a:moveTo>
                    <a:pt x="103738" y="0"/>
                  </a:moveTo>
                  <a:lnTo>
                    <a:pt x="1300409" y="0"/>
                  </a:lnTo>
                  <a:cubicBezTo>
                    <a:pt x="1327922" y="0"/>
                    <a:pt x="1354308" y="10929"/>
                    <a:pt x="1373762" y="30384"/>
                  </a:cubicBezTo>
                  <a:cubicBezTo>
                    <a:pt x="1393217" y="49839"/>
                    <a:pt x="1404146" y="76225"/>
                    <a:pt x="1404146" y="103738"/>
                  </a:cubicBezTo>
                  <a:lnTo>
                    <a:pt x="1404146" y="197552"/>
                  </a:lnTo>
                  <a:cubicBezTo>
                    <a:pt x="1404146" y="225065"/>
                    <a:pt x="1393217" y="251451"/>
                    <a:pt x="1373762" y="270906"/>
                  </a:cubicBezTo>
                  <a:cubicBezTo>
                    <a:pt x="1354308" y="290360"/>
                    <a:pt x="1327922" y="301290"/>
                    <a:pt x="1300409" y="301290"/>
                  </a:cubicBezTo>
                  <a:lnTo>
                    <a:pt x="103738" y="301290"/>
                  </a:lnTo>
                  <a:cubicBezTo>
                    <a:pt x="76225" y="301290"/>
                    <a:pt x="49839" y="290360"/>
                    <a:pt x="30384" y="270906"/>
                  </a:cubicBezTo>
                  <a:cubicBezTo>
                    <a:pt x="10929" y="251451"/>
                    <a:pt x="0" y="225065"/>
                    <a:pt x="0" y="197552"/>
                  </a:cubicBezTo>
                  <a:lnTo>
                    <a:pt x="0" y="103738"/>
                  </a:lnTo>
                  <a:cubicBezTo>
                    <a:pt x="0" y="76225"/>
                    <a:pt x="10929" y="49839"/>
                    <a:pt x="30384" y="30384"/>
                  </a:cubicBezTo>
                  <a:cubicBezTo>
                    <a:pt x="49839" y="10929"/>
                    <a:pt x="76225" y="0"/>
                    <a:pt x="1037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"/>
            <p:cNvSpPr txBox="1"/>
            <p:nvPr/>
          </p:nvSpPr>
          <p:spPr>
            <a:xfrm>
              <a:off x="0" y="0"/>
              <a:ext cx="1404146" cy="301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INFILTRAÇÃO E FLUXO DE ÁGUAS SUBTERRÂNEAS</a:t>
              </a:r>
              <a:endParaRPr/>
            </a:p>
          </p:txBody>
        </p:sp>
      </p:grpSp>
      <p:grpSp>
        <p:nvGrpSpPr>
          <p:cNvPr id="167" name="Google Shape;167;p2"/>
          <p:cNvGrpSpPr/>
          <p:nvPr/>
        </p:nvGrpSpPr>
        <p:grpSpPr>
          <a:xfrm rot="10800000">
            <a:off x="1116000" y="6275799"/>
            <a:ext cx="360000" cy="360000"/>
            <a:chOff x="0" y="0"/>
            <a:chExt cx="480000" cy="480000"/>
          </a:xfrm>
        </p:grpSpPr>
        <p:grpSp>
          <p:nvGrpSpPr>
            <p:cNvPr id="168" name="Google Shape;168;p2"/>
            <p:cNvGrpSpPr/>
            <p:nvPr/>
          </p:nvGrpSpPr>
          <p:grpSpPr>
            <a:xfrm>
              <a:off x="0" y="0"/>
              <a:ext cx="480000" cy="480000"/>
              <a:chOff x="0" y="0"/>
              <a:chExt cx="812800" cy="812800"/>
            </a:xfrm>
          </p:grpSpPr>
          <p:sp>
            <p:nvSpPr>
              <p:cNvPr id="169" name="Google Shape;169;p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5025" lIns="55025" spcFirstLastPara="1" rIns="55025" wrap="square" tIns="55025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1" name="Google Shape;171;p2"/>
            <p:cNvSpPr/>
            <p:nvPr/>
          </p:nvSpPr>
          <p:spPr>
            <a:xfrm rot="10800000">
              <a:off x="97818" y="120000"/>
              <a:ext cx="284364" cy="240000"/>
            </a:xfrm>
            <a:custGeom>
              <a:rect b="b" l="l" r="r" t="t"/>
              <a:pathLst>
                <a:path extrusionOk="0" h="240000" w="284364">
                  <a:moveTo>
                    <a:pt x="0" y="0"/>
                  </a:moveTo>
                  <a:lnTo>
                    <a:pt x="284364" y="0"/>
                  </a:lnTo>
                  <a:lnTo>
                    <a:pt x="284364" y="240000"/>
                  </a:lnTo>
                  <a:lnTo>
                    <a:pt x="0" y="240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-31648"/>
              </a:stretch>
            </a:blipFill>
            <a:ln>
              <a:noFill/>
            </a:ln>
          </p:spPr>
        </p:sp>
      </p:grpSp>
      <p:grpSp>
        <p:nvGrpSpPr>
          <p:cNvPr id="172" name="Google Shape;172;p2"/>
          <p:cNvGrpSpPr/>
          <p:nvPr/>
        </p:nvGrpSpPr>
        <p:grpSpPr>
          <a:xfrm rot="10800000">
            <a:off x="4088947" y="5367430"/>
            <a:ext cx="360000" cy="360000"/>
            <a:chOff x="0" y="0"/>
            <a:chExt cx="480000" cy="480000"/>
          </a:xfrm>
        </p:grpSpPr>
        <p:grpSp>
          <p:nvGrpSpPr>
            <p:cNvPr id="173" name="Google Shape;173;p2"/>
            <p:cNvGrpSpPr/>
            <p:nvPr/>
          </p:nvGrpSpPr>
          <p:grpSpPr>
            <a:xfrm>
              <a:off x="0" y="0"/>
              <a:ext cx="480000" cy="480000"/>
              <a:chOff x="0" y="0"/>
              <a:chExt cx="812800" cy="812800"/>
            </a:xfrm>
          </p:grpSpPr>
          <p:sp>
            <p:nvSpPr>
              <p:cNvPr id="174" name="Google Shape;174;p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5025" lIns="55025" spcFirstLastPara="1" rIns="55025" wrap="square" tIns="55025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6" name="Google Shape;176;p2"/>
            <p:cNvSpPr/>
            <p:nvPr/>
          </p:nvSpPr>
          <p:spPr>
            <a:xfrm rot="10800000">
              <a:off x="97818" y="120000"/>
              <a:ext cx="284364" cy="240000"/>
            </a:xfrm>
            <a:custGeom>
              <a:rect b="b" l="l" r="r" t="t"/>
              <a:pathLst>
                <a:path extrusionOk="0" h="240000" w="284364">
                  <a:moveTo>
                    <a:pt x="0" y="0"/>
                  </a:moveTo>
                  <a:lnTo>
                    <a:pt x="284364" y="0"/>
                  </a:lnTo>
                  <a:lnTo>
                    <a:pt x="284364" y="240000"/>
                  </a:lnTo>
                  <a:lnTo>
                    <a:pt x="0" y="240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-31648"/>
              </a:stretch>
            </a:blipFill>
            <a:ln>
              <a:noFill/>
            </a:ln>
          </p:spPr>
        </p:sp>
      </p:grpSp>
      <p:grpSp>
        <p:nvGrpSpPr>
          <p:cNvPr id="177" name="Google Shape;177;p2"/>
          <p:cNvGrpSpPr/>
          <p:nvPr/>
        </p:nvGrpSpPr>
        <p:grpSpPr>
          <a:xfrm rot="10800000">
            <a:off x="1116000" y="4083235"/>
            <a:ext cx="360000" cy="360000"/>
            <a:chOff x="0" y="0"/>
            <a:chExt cx="480000" cy="480000"/>
          </a:xfrm>
        </p:grpSpPr>
        <p:grpSp>
          <p:nvGrpSpPr>
            <p:cNvPr id="178" name="Google Shape;178;p2"/>
            <p:cNvGrpSpPr/>
            <p:nvPr/>
          </p:nvGrpSpPr>
          <p:grpSpPr>
            <a:xfrm>
              <a:off x="0" y="0"/>
              <a:ext cx="480000" cy="480000"/>
              <a:chOff x="0" y="0"/>
              <a:chExt cx="812800" cy="812800"/>
            </a:xfrm>
          </p:grpSpPr>
          <p:sp>
            <p:nvSpPr>
              <p:cNvPr id="179" name="Google Shape;179;p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5025" lIns="55025" spcFirstLastPara="1" rIns="55025" wrap="square" tIns="55025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1" name="Google Shape;181;p2"/>
            <p:cNvSpPr/>
            <p:nvPr/>
          </p:nvSpPr>
          <p:spPr>
            <a:xfrm rot="10800000">
              <a:off x="97818" y="120000"/>
              <a:ext cx="284364" cy="240000"/>
            </a:xfrm>
            <a:custGeom>
              <a:rect b="b" l="l" r="r" t="t"/>
              <a:pathLst>
                <a:path extrusionOk="0" h="240000" w="284364">
                  <a:moveTo>
                    <a:pt x="0" y="0"/>
                  </a:moveTo>
                  <a:lnTo>
                    <a:pt x="284364" y="0"/>
                  </a:lnTo>
                  <a:lnTo>
                    <a:pt x="284364" y="240000"/>
                  </a:lnTo>
                  <a:lnTo>
                    <a:pt x="0" y="240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-31648"/>
              </a:stretch>
            </a:blipFill>
            <a:ln>
              <a:noFill/>
            </a:ln>
          </p:spPr>
        </p:sp>
      </p:grpSp>
      <p:grpSp>
        <p:nvGrpSpPr>
          <p:cNvPr id="182" name="Google Shape;182;p2"/>
          <p:cNvGrpSpPr/>
          <p:nvPr/>
        </p:nvGrpSpPr>
        <p:grpSpPr>
          <a:xfrm>
            <a:off x="6678842" y="5367430"/>
            <a:ext cx="360000" cy="360000"/>
            <a:chOff x="0" y="0"/>
            <a:chExt cx="480000" cy="480000"/>
          </a:xfrm>
        </p:grpSpPr>
        <p:grpSp>
          <p:nvGrpSpPr>
            <p:cNvPr id="183" name="Google Shape;183;p2"/>
            <p:cNvGrpSpPr/>
            <p:nvPr/>
          </p:nvGrpSpPr>
          <p:grpSpPr>
            <a:xfrm rot="5400000">
              <a:off x="0" y="0"/>
              <a:ext cx="480000" cy="480000"/>
              <a:chOff x="0" y="0"/>
              <a:chExt cx="812800" cy="812800"/>
            </a:xfrm>
          </p:grpSpPr>
          <p:sp>
            <p:nvSpPr>
              <p:cNvPr id="184" name="Google Shape;184;p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000" lIns="26000" spcFirstLastPara="1" rIns="26000" wrap="square" tIns="260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6" name="Google Shape;186;p2"/>
            <p:cNvSpPr/>
            <p:nvPr/>
          </p:nvSpPr>
          <p:spPr>
            <a:xfrm rot="-8725579">
              <a:off x="97818" y="120000"/>
              <a:ext cx="284364" cy="240000"/>
            </a:xfrm>
            <a:custGeom>
              <a:rect b="b" l="l" r="r" t="t"/>
              <a:pathLst>
                <a:path extrusionOk="0" h="240000" w="284364">
                  <a:moveTo>
                    <a:pt x="0" y="0"/>
                  </a:moveTo>
                  <a:lnTo>
                    <a:pt x="284364" y="0"/>
                  </a:lnTo>
                  <a:lnTo>
                    <a:pt x="284364" y="240000"/>
                  </a:lnTo>
                  <a:lnTo>
                    <a:pt x="0" y="240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-31648"/>
              </a:stretch>
            </a:blipFill>
            <a:ln>
              <a:noFill/>
            </a:ln>
          </p:spPr>
        </p:sp>
      </p:grpSp>
      <p:grpSp>
        <p:nvGrpSpPr>
          <p:cNvPr id="187" name="Google Shape;187;p2"/>
          <p:cNvGrpSpPr/>
          <p:nvPr/>
        </p:nvGrpSpPr>
        <p:grpSpPr>
          <a:xfrm rot="5400000">
            <a:off x="7613197" y="6632837"/>
            <a:ext cx="360000" cy="360000"/>
            <a:chOff x="0" y="0"/>
            <a:chExt cx="480000" cy="480000"/>
          </a:xfrm>
        </p:grpSpPr>
        <p:grpSp>
          <p:nvGrpSpPr>
            <p:cNvPr id="188" name="Google Shape;188;p2"/>
            <p:cNvGrpSpPr/>
            <p:nvPr/>
          </p:nvGrpSpPr>
          <p:grpSpPr>
            <a:xfrm>
              <a:off x="0" y="0"/>
              <a:ext cx="480000" cy="480000"/>
              <a:chOff x="0" y="0"/>
              <a:chExt cx="812800" cy="812800"/>
            </a:xfrm>
          </p:grpSpPr>
          <p:sp>
            <p:nvSpPr>
              <p:cNvPr id="189" name="Google Shape;189;p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5025" lIns="55025" spcFirstLastPara="1" rIns="55025" wrap="square" tIns="55025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1" name="Google Shape;191;p2"/>
            <p:cNvSpPr/>
            <p:nvPr/>
          </p:nvSpPr>
          <p:spPr>
            <a:xfrm rot="10800000">
              <a:off x="97818" y="120000"/>
              <a:ext cx="284364" cy="240000"/>
            </a:xfrm>
            <a:custGeom>
              <a:rect b="b" l="l" r="r" t="t"/>
              <a:pathLst>
                <a:path extrusionOk="0" h="240000" w="284364">
                  <a:moveTo>
                    <a:pt x="0" y="0"/>
                  </a:moveTo>
                  <a:lnTo>
                    <a:pt x="284364" y="0"/>
                  </a:lnTo>
                  <a:lnTo>
                    <a:pt x="284364" y="240000"/>
                  </a:lnTo>
                  <a:lnTo>
                    <a:pt x="0" y="240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-31648"/>
              </a:stretch>
            </a:blipFill>
            <a:ln>
              <a:noFill/>
            </a:ln>
          </p:spPr>
        </p:sp>
      </p:grpSp>
      <p:sp>
        <p:nvSpPr>
          <p:cNvPr id="192" name="Google Shape;192;p2"/>
          <p:cNvSpPr/>
          <p:nvPr/>
        </p:nvSpPr>
        <p:spPr>
          <a:xfrm rot="-7683073">
            <a:off x="2319572" y="5950409"/>
            <a:ext cx="1346831" cy="1290013"/>
          </a:xfrm>
          <a:custGeom>
            <a:rect b="b" l="l" r="r" t="t"/>
            <a:pathLst>
              <a:path extrusionOk="0" h="1290013" w="1346831">
                <a:moveTo>
                  <a:pt x="0" y="0"/>
                </a:moveTo>
                <a:lnTo>
                  <a:pt x="1346831" y="0"/>
                </a:lnTo>
                <a:lnTo>
                  <a:pt x="1346831" y="1290013"/>
                </a:lnTo>
                <a:lnTo>
                  <a:pt x="0" y="12900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2"/>
          <p:cNvSpPr/>
          <p:nvPr/>
        </p:nvSpPr>
        <p:spPr>
          <a:xfrm>
            <a:off x="2389024" y="2431642"/>
            <a:ext cx="1807923" cy="984273"/>
          </a:xfrm>
          <a:custGeom>
            <a:rect b="b" l="l" r="r" t="t"/>
            <a:pathLst>
              <a:path extrusionOk="0" h="984273" w="1807923">
                <a:moveTo>
                  <a:pt x="0" y="0"/>
                </a:moveTo>
                <a:lnTo>
                  <a:pt x="1807923" y="0"/>
                </a:lnTo>
                <a:lnTo>
                  <a:pt x="1807923" y="984274"/>
                </a:lnTo>
                <a:lnTo>
                  <a:pt x="0" y="9842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51618" l="0" r="0" t="0"/>
            </a:stretch>
          </a:blipFill>
          <a:ln>
            <a:noFill/>
          </a:ln>
        </p:spPr>
      </p:sp>
      <p:sp>
        <p:nvSpPr>
          <p:cNvPr id="194" name="Google Shape;194;p2"/>
          <p:cNvSpPr/>
          <p:nvPr/>
        </p:nvSpPr>
        <p:spPr>
          <a:xfrm>
            <a:off x="1307993" y="2608157"/>
            <a:ext cx="1764398" cy="960578"/>
          </a:xfrm>
          <a:custGeom>
            <a:rect b="b" l="l" r="r" t="t"/>
            <a:pathLst>
              <a:path extrusionOk="0" h="960578" w="1764398">
                <a:moveTo>
                  <a:pt x="0" y="0"/>
                </a:moveTo>
                <a:lnTo>
                  <a:pt x="1764399" y="0"/>
                </a:lnTo>
                <a:lnTo>
                  <a:pt x="1764399" y="960578"/>
                </a:lnTo>
                <a:lnTo>
                  <a:pt x="0" y="9605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51618" l="0" r="0" t="0"/>
            </a:stretch>
          </a:blipFill>
          <a:ln>
            <a:noFill/>
          </a:ln>
        </p:spPr>
      </p:sp>
      <p:sp>
        <p:nvSpPr>
          <p:cNvPr id="195" name="Google Shape;195;p2"/>
          <p:cNvSpPr/>
          <p:nvPr/>
        </p:nvSpPr>
        <p:spPr>
          <a:xfrm rot="611682">
            <a:off x="2362591" y="2504788"/>
            <a:ext cx="1603124" cy="1535494"/>
          </a:xfrm>
          <a:custGeom>
            <a:rect b="b" l="l" r="r" t="t"/>
            <a:pathLst>
              <a:path extrusionOk="0" h="1535494" w="1603124">
                <a:moveTo>
                  <a:pt x="0" y="0"/>
                </a:moveTo>
                <a:lnTo>
                  <a:pt x="1603124" y="0"/>
                </a:lnTo>
                <a:lnTo>
                  <a:pt x="1603124" y="1535495"/>
                </a:lnTo>
                <a:lnTo>
                  <a:pt x="0" y="15354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6" name="Google Shape;196;p2"/>
          <p:cNvSpPr/>
          <p:nvPr/>
        </p:nvSpPr>
        <p:spPr>
          <a:xfrm>
            <a:off x="666000" y="2308735"/>
            <a:ext cx="1260000" cy="1260000"/>
          </a:xfrm>
          <a:custGeom>
            <a:rect b="b" l="l" r="r" t="t"/>
            <a:pathLst>
              <a:path extrusionOk="0" h="1260000" w="1260000">
                <a:moveTo>
                  <a:pt x="0" y="0"/>
                </a:moveTo>
                <a:lnTo>
                  <a:pt x="1260000" y="0"/>
                </a:lnTo>
                <a:lnTo>
                  <a:pt x="1260000" y="1260000"/>
                </a:lnTo>
                <a:lnTo>
                  <a:pt x="0" y="126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7" name="Google Shape;197;p2"/>
          <p:cNvSpPr/>
          <p:nvPr/>
        </p:nvSpPr>
        <p:spPr>
          <a:xfrm>
            <a:off x="6498975" y="2431642"/>
            <a:ext cx="1807923" cy="966712"/>
          </a:xfrm>
          <a:custGeom>
            <a:rect b="b" l="l" r="r" t="t"/>
            <a:pathLst>
              <a:path extrusionOk="0" h="966712" w="1807923">
                <a:moveTo>
                  <a:pt x="0" y="0"/>
                </a:moveTo>
                <a:lnTo>
                  <a:pt x="1807923" y="0"/>
                </a:lnTo>
                <a:lnTo>
                  <a:pt x="1807923" y="966712"/>
                </a:lnTo>
                <a:lnTo>
                  <a:pt x="0" y="9667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54373" l="0" r="0" t="0"/>
            </a:stretch>
          </a:blipFill>
          <a:ln>
            <a:noFill/>
          </a:ln>
        </p:spPr>
      </p:sp>
      <p:grpSp>
        <p:nvGrpSpPr>
          <p:cNvPr id="198" name="Google Shape;198;p2"/>
          <p:cNvGrpSpPr/>
          <p:nvPr/>
        </p:nvGrpSpPr>
        <p:grpSpPr>
          <a:xfrm>
            <a:off x="6727957" y="3458159"/>
            <a:ext cx="1389239" cy="1023883"/>
            <a:chOff x="0" y="0"/>
            <a:chExt cx="1852320" cy="1365177"/>
          </a:xfrm>
        </p:grpSpPr>
        <p:sp>
          <p:nvSpPr>
            <p:cNvPr id="199" name="Google Shape;199;p2"/>
            <p:cNvSpPr/>
            <p:nvPr/>
          </p:nvSpPr>
          <p:spPr>
            <a:xfrm>
              <a:off x="0" y="0"/>
              <a:ext cx="814962" cy="430936"/>
            </a:xfrm>
            <a:custGeom>
              <a:rect b="b" l="l" r="r" t="t"/>
              <a:pathLst>
                <a:path extrusionOk="0" h="430936" w="814962">
                  <a:moveTo>
                    <a:pt x="0" y="0"/>
                  </a:moveTo>
                  <a:lnTo>
                    <a:pt x="814962" y="0"/>
                  </a:lnTo>
                  <a:lnTo>
                    <a:pt x="814962" y="430936"/>
                  </a:lnTo>
                  <a:lnTo>
                    <a:pt x="0" y="4309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-29141" r="-54807" t="-187150"/>
              </a:stretch>
            </a:blipFill>
            <a:ln>
              <a:noFill/>
            </a:ln>
          </p:spPr>
        </p:sp>
        <p:sp>
          <p:nvSpPr>
            <p:cNvPr id="200" name="Google Shape;200;p2"/>
            <p:cNvSpPr/>
            <p:nvPr/>
          </p:nvSpPr>
          <p:spPr>
            <a:xfrm>
              <a:off x="805191" y="4857"/>
              <a:ext cx="1047129" cy="426079"/>
            </a:xfrm>
            <a:custGeom>
              <a:rect b="b" l="l" r="r" t="t"/>
              <a:pathLst>
                <a:path extrusionOk="0" h="426079" w="1047129">
                  <a:moveTo>
                    <a:pt x="0" y="0"/>
                  </a:moveTo>
                  <a:lnTo>
                    <a:pt x="1047130" y="0"/>
                  </a:lnTo>
                  <a:lnTo>
                    <a:pt x="1047130" y="426079"/>
                  </a:lnTo>
                  <a:lnTo>
                    <a:pt x="0" y="4260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-22680" r="-20483" t="-190419"/>
              </a:stretch>
            </a:blipFill>
            <a:ln>
              <a:noFill/>
            </a:ln>
          </p:spPr>
        </p:sp>
        <p:sp>
          <p:nvSpPr>
            <p:cNvPr id="201" name="Google Shape;201;p2"/>
            <p:cNvSpPr/>
            <p:nvPr/>
          </p:nvSpPr>
          <p:spPr>
            <a:xfrm>
              <a:off x="0" y="473387"/>
              <a:ext cx="814962" cy="430936"/>
            </a:xfrm>
            <a:custGeom>
              <a:rect b="b" l="l" r="r" t="t"/>
              <a:pathLst>
                <a:path extrusionOk="0" h="430936" w="814962">
                  <a:moveTo>
                    <a:pt x="0" y="0"/>
                  </a:moveTo>
                  <a:lnTo>
                    <a:pt x="814962" y="0"/>
                  </a:lnTo>
                  <a:lnTo>
                    <a:pt x="814962" y="430936"/>
                  </a:lnTo>
                  <a:lnTo>
                    <a:pt x="0" y="4309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-29141" r="-54807" t="-187150"/>
              </a:stretch>
            </a:blipFill>
            <a:ln>
              <a:noFill/>
            </a:ln>
          </p:spPr>
        </p:sp>
        <p:sp>
          <p:nvSpPr>
            <p:cNvPr id="202" name="Google Shape;202;p2"/>
            <p:cNvSpPr/>
            <p:nvPr/>
          </p:nvSpPr>
          <p:spPr>
            <a:xfrm>
              <a:off x="805191" y="478245"/>
              <a:ext cx="1047129" cy="426079"/>
            </a:xfrm>
            <a:custGeom>
              <a:rect b="b" l="l" r="r" t="t"/>
              <a:pathLst>
                <a:path extrusionOk="0" h="426079" w="1047129">
                  <a:moveTo>
                    <a:pt x="0" y="0"/>
                  </a:moveTo>
                  <a:lnTo>
                    <a:pt x="1047130" y="0"/>
                  </a:lnTo>
                  <a:lnTo>
                    <a:pt x="1047130" y="426078"/>
                  </a:lnTo>
                  <a:lnTo>
                    <a:pt x="0" y="4260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-22680" r="-20483" t="-190419"/>
              </a:stretch>
            </a:blipFill>
            <a:ln>
              <a:noFill/>
            </a:ln>
          </p:spPr>
        </p:sp>
        <p:sp>
          <p:nvSpPr>
            <p:cNvPr id="203" name="Google Shape;203;p2"/>
            <p:cNvSpPr/>
            <p:nvPr/>
          </p:nvSpPr>
          <p:spPr>
            <a:xfrm>
              <a:off x="283186" y="934241"/>
              <a:ext cx="814962" cy="430936"/>
            </a:xfrm>
            <a:custGeom>
              <a:rect b="b" l="l" r="r" t="t"/>
              <a:pathLst>
                <a:path extrusionOk="0" h="430936" w="814962">
                  <a:moveTo>
                    <a:pt x="0" y="0"/>
                  </a:moveTo>
                  <a:lnTo>
                    <a:pt x="814962" y="0"/>
                  </a:lnTo>
                  <a:lnTo>
                    <a:pt x="814962" y="430936"/>
                  </a:lnTo>
                  <a:lnTo>
                    <a:pt x="0" y="4309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-29141" r="-54807" t="-187150"/>
              </a:stretch>
            </a:blipFill>
            <a:ln>
              <a:noFill/>
            </a:ln>
          </p:spPr>
        </p:sp>
        <p:sp>
          <p:nvSpPr>
            <p:cNvPr id="204" name="Google Shape;204;p2"/>
            <p:cNvSpPr/>
            <p:nvPr/>
          </p:nvSpPr>
          <p:spPr>
            <a:xfrm>
              <a:off x="1088378" y="941206"/>
              <a:ext cx="428405" cy="423971"/>
            </a:xfrm>
            <a:custGeom>
              <a:rect b="b" l="l" r="r" t="t"/>
              <a:pathLst>
                <a:path extrusionOk="0" h="423971" w="428405">
                  <a:moveTo>
                    <a:pt x="0" y="0"/>
                  </a:moveTo>
                  <a:lnTo>
                    <a:pt x="428404" y="0"/>
                  </a:lnTo>
                  <a:lnTo>
                    <a:pt x="428404" y="423971"/>
                  </a:lnTo>
                  <a:lnTo>
                    <a:pt x="0" y="42397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-55434" r="-194485" t="-191877"/>
              </a:stretch>
            </a:blipFill>
            <a:ln>
              <a:noFill/>
            </a:ln>
          </p:spPr>
        </p:sp>
      </p:grpSp>
      <p:sp>
        <p:nvSpPr>
          <p:cNvPr id="205" name="Google Shape;205;p2"/>
          <p:cNvSpPr txBox="1"/>
          <p:nvPr/>
        </p:nvSpPr>
        <p:spPr>
          <a:xfrm>
            <a:off x="486000" y="398100"/>
            <a:ext cx="4111644" cy="13966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74" u="none" cap="none" strike="noStrike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Desafio do ciclo da água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7D4E8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oogle Shape;210;p3"/>
          <p:cNvGrpSpPr/>
          <p:nvPr/>
        </p:nvGrpSpPr>
        <p:grpSpPr>
          <a:xfrm>
            <a:off x="4374000" y="2555672"/>
            <a:ext cx="1944000" cy="1707563"/>
            <a:chOff x="0" y="0"/>
            <a:chExt cx="2592000" cy="2276751"/>
          </a:xfrm>
        </p:grpSpPr>
        <p:grpSp>
          <p:nvGrpSpPr>
            <p:cNvPr id="211" name="Google Shape;211;p3"/>
            <p:cNvGrpSpPr/>
            <p:nvPr/>
          </p:nvGrpSpPr>
          <p:grpSpPr>
            <a:xfrm>
              <a:off x="0" y="576289"/>
              <a:ext cx="2592000" cy="1700462"/>
              <a:chOff x="0" y="-19050"/>
              <a:chExt cx="512000" cy="335894"/>
            </a:xfrm>
          </p:grpSpPr>
          <p:sp>
            <p:nvSpPr>
              <p:cNvPr id="212" name="Google Shape;212;p3"/>
              <p:cNvSpPr/>
              <p:nvPr/>
            </p:nvSpPr>
            <p:spPr>
              <a:xfrm>
                <a:off x="0" y="0"/>
                <a:ext cx="512000" cy="316844"/>
              </a:xfrm>
              <a:custGeom>
                <a:rect b="b" l="l" r="r" t="t"/>
                <a:pathLst>
                  <a:path extrusionOk="0" h="316844" w="512000">
                    <a:moveTo>
                      <a:pt x="119474" y="0"/>
                    </a:moveTo>
                    <a:lnTo>
                      <a:pt x="392526" y="0"/>
                    </a:lnTo>
                    <a:cubicBezTo>
                      <a:pt x="458510" y="0"/>
                      <a:pt x="512000" y="53490"/>
                      <a:pt x="512000" y="119474"/>
                    </a:cubicBezTo>
                    <a:lnTo>
                      <a:pt x="512000" y="197370"/>
                    </a:lnTo>
                    <a:cubicBezTo>
                      <a:pt x="512000" y="229056"/>
                      <a:pt x="499413" y="259445"/>
                      <a:pt x="477007" y="281850"/>
                    </a:cubicBezTo>
                    <a:cubicBezTo>
                      <a:pt x="454601" y="304256"/>
                      <a:pt x="424212" y="316844"/>
                      <a:pt x="392526" y="316844"/>
                    </a:cubicBezTo>
                    <a:lnTo>
                      <a:pt x="119474" y="316844"/>
                    </a:lnTo>
                    <a:cubicBezTo>
                      <a:pt x="53490" y="316844"/>
                      <a:pt x="0" y="263353"/>
                      <a:pt x="0" y="197370"/>
                    </a:cubicBezTo>
                    <a:lnTo>
                      <a:pt x="0" y="119474"/>
                    </a:lnTo>
                    <a:cubicBezTo>
                      <a:pt x="0" y="53490"/>
                      <a:pt x="53490" y="0"/>
                      <a:pt x="1194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3"/>
              <p:cNvSpPr txBox="1"/>
              <p:nvPr/>
            </p:nvSpPr>
            <p:spPr>
              <a:xfrm>
                <a:off x="0" y="-19050"/>
                <a:ext cx="512000" cy="3358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01600" lIns="101600" spcFirstLastPara="1" rIns="101600" wrap="square" tIns="101600">
                <a:noAutofit/>
              </a:bodyPr>
              <a:lstStyle/>
              <a:p>
                <a:pPr indent="0" lvl="0" marL="0" marR="0" rtl="0" algn="ctr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200" u="none" cap="none" strike="noStrike">
                    <a:solidFill>
                      <a:srgbClr val="000001"/>
                    </a:solidFill>
                    <a:latin typeface="Arial"/>
                    <a:ea typeface="Arial"/>
                    <a:cs typeface="Arial"/>
                    <a:sym typeface="Arial"/>
                  </a:rPr>
                  <a:t>Na atmosfera, o vapor de água se transforma em líquido e forma nuvens, névoa e neblina.</a:t>
                </a:r>
                <a:endParaRPr/>
              </a:p>
            </p:txBody>
          </p:sp>
        </p:grpSp>
        <p:grpSp>
          <p:nvGrpSpPr>
            <p:cNvPr id="214" name="Google Shape;214;p3"/>
            <p:cNvGrpSpPr/>
            <p:nvPr/>
          </p:nvGrpSpPr>
          <p:grpSpPr>
            <a:xfrm>
              <a:off x="0" y="0"/>
              <a:ext cx="2592000" cy="576000"/>
              <a:chOff x="0" y="0"/>
              <a:chExt cx="1016000" cy="225778"/>
            </a:xfrm>
          </p:grpSpPr>
          <p:sp>
            <p:nvSpPr>
              <p:cNvPr id="215" name="Google Shape;215;p3"/>
              <p:cNvSpPr/>
              <p:nvPr/>
            </p:nvSpPr>
            <p:spPr>
              <a:xfrm>
                <a:off x="0" y="0"/>
                <a:ext cx="1016000" cy="225778"/>
              </a:xfrm>
              <a:custGeom>
                <a:rect b="b" l="l" r="r" t="t"/>
                <a:pathLst>
                  <a:path extrusionOk="0" h="225778" w="1016000">
                    <a:moveTo>
                      <a:pt x="112889" y="0"/>
                    </a:moveTo>
                    <a:lnTo>
                      <a:pt x="903111" y="0"/>
                    </a:lnTo>
                    <a:cubicBezTo>
                      <a:pt x="933051" y="0"/>
                      <a:pt x="961765" y="11894"/>
                      <a:pt x="982936" y="33064"/>
                    </a:cubicBezTo>
                    <a:cubicBezTo>
                      <a:pt x="1004106" y="54235"/>
                      <a:pt x="1016000" y="82949"/>
                      <a:pt x="1016000" y="112889"/>
                    </a:cubicBezTo>
                    <a:lnTo>
                      <a:pt x="1016000" y="112889"/>
                    </a:lnTo>
                    <a:cubicBezTo>
                      <a:pt x="1016000" y="142829"/>
                      <a:pt x="1004106" y="171543"/>
                      <a:pt x="982936" y="192713"/>
                    </a:cubicBezTo>
                    <a:cubicBezTo>
                      <a:pt x="961765" y="213884"/>
                      <a:pt x="933051" y="225778"/>
                      <a:pt x="903111" y="225778"/>
                    </a:cubicBezTo>
                    <a:lnTo>
                      <a:pt x="112889" y="225778"/>
                    </a:lnTo>
                    <a:cubicBezTo>
                      <a:pt x="82949" y="225778"/>
                      <a:pt x="54235" y="213884"/>
                      <a:pt x="33064" y="192713"/>
                    </a:cubicBezTo>
                    <a:cubicBezTo>
                      <a:pt x="11894" y="171543"/>
                      <a:pt x="0" y="142829"/>
                      <a:pt x="0" y="112889"/>
                    </a:cubicBezTo>
                    <a:lnTo>
                      <a:pt x="0" y="112889"/>
                    </a:lnTo>
                    <a:cubicBezTo>
                      <a:pt x="0" y="82949"/>
                      <a:pt x="11894" y="54235"/>
                      <a:pt x="33064" y="33064"/>
                    </a:cubicBezTo>
                    <a:cubicBezTo>
                      <a:pt x="54235" y="11894"/>
                      <a:pt x="82949" y="0"/>
                      <a:pt x="112889" y="0"/>
                    </a:cubicBezTo>
                    <a:close/>
                  </a:path>
                </a:pathLst>
              </a:custGeom>
              <a:solidFill>
                <a:srgbClr val="65BBD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3"/>
              <p:cNvSpPr txBox="1"/>
              <p:nvPr/>
            </p:nvSpPr>
            <p:spPr>
              <a:xfrm>
                <a:off x="0" y="9525"/>
                <a:ext cx="1016000" cy="2162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6725" lIns="46725" spcFirstLastPara="1" rIns="46725" wrap="square" tIns="46725">
                <a:noAutofit/>
              </a:bodyPr>
              <a:lstStyle/>
              <a:p>
                <a:pPr indent="0" lvl="0" marL="0" marR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1"/>
                    </a:solidFill>
                    <a:latin typeface="Arial"/>
                    <a:ea typeface="Arial"/>
                    <a:cs typeface="Arial"/>
                    <a:sym typeface="Arial"/>
                  </a:rPr>
                  <a:t>CONDENSAÇÃO</a:t>
                </a:r>
                <a:endParaRPr/>
              </a:p>
            </p:txBody>
          </p:sp>
        </p:grpSp>
      </p:grpSp>
      <p:sp>
        <p:nvSpPr>
          <p:cNvPr id="217" name="Google Shape;217;p3"/>
          <p:cNvSpPr/>
          <p:nvPr/>
        </p:nvSpPr>
        <p:spPr>
          <a:xfrm>
            <a:off x="-947754" y="4159741"/>
            <a:ext cx="12425448" cy="3592084"/>
          </a:xfrm>
          <a:custGeom>
            <a:rect b="b" l="l" r="r" t="t"/>
            <a:pathLst>
              <a:path extrusionOk="0" h="3592084" w="12425448">
                <a:moveTo>
                  <a:pt x="0" y="0"/>
                </a:moveTo>
                <a:lnTo>
                  <a:pt x="12425447" y="0"/>
                </a:lnTo>
                <a:lnTo>
                  <a:pt x="12425447" y="3592083"/>
                </a:lnTo>
                <a:lnTo>
                  <a:pt x="0" y="35920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8" name="Google Shape;218;p3"/>
          <p:cNvGrpSpPr/>
          <p:nvPr/>
        </p:nvGrpSpPr>
        <p:grpSpPr>
          <a:xfrm>
            <a:off x="-234000" y="6312480"/>
            <a:ext cx="11160000" cy="1503712"/>
            <a:chOff x="0" y="-19050"/>
            <a:chExt cx="5066794" cy="682706"/>
          </a:xfrm>
        </p:grpSpPr>
        <p:sp>
          <p:nvSpPr>
            <p:cNvPr id="219" name="Google Shape;219;p3"/>
            <p:cNvSpPr/>
            <p:nvPr/>
          </p:nvSpPr>
          <p:spPr>
            <a:xfrm>
              <a:off x="0" y="0"/>
              <a:ext cx="5066794" cy="663656"/>
            </a:xfrm>
            <a:custGeom>
              <a:rect b="b" l="l" r="r" t="t"/>
              <a:pathLst>
                <a:path extrusionOk="0" h="663656" w="5066794">
                  <a:moveTo>
                    <a:pt x="0" y="0"/>
                  </a:moveTo>
                  <a:lnTo>
                    <a:pt x="5066794" y="0"/>
                  </a:lnTo>
                  <a:lnTo>
                    <a:pt x="5066794" y="663656"/>
                  </a:lnTo>
                  <a:lnTo>
                    <a:pt x="0" y="663656"/>
                  </a:lnTo>
                  <a:close/>
                </a:path>
              </a:pathLst>
            </a:custGeom>
            <a:solidFill>
              <a:srgbClr val="D39059"/>
            </a:solidFill>
            <a:ln>
              <a:noFill/>
            </a:ln>
          </p:spPr>
        </p:sp>
        <p:sp>
          <p:nvSpPr>
            <p:cNvPr id="220" name="Google Shape;220;p3"/>
            <p:cNvSpPr txBox="1"/>
            <p:nvPr/>
          </p:nvSpPr>
          <p:spPr>
            <a:xfrm>
              <a:off x="0" y="-19050"/>
              <a:ext cx="5066794" cy="6827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800" lIns="28800" spcFirstLastPara="1" rIns="28800" wrap="square" tIns="28800">
              <a:noAutofit/>
            </a:bodyPr>
            <a:lstStyle/>
            <a:p>
              <a:pPr indent="0" lvl="0" marL="0" marR="0" rtl="0" algn="ctr">
                <a:lnSpc>
                  <a:spcPct val="83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3"/>
          <p:cNvSpPr/>
          <p:nvPr/>
        </p:nvSpPr>
        <p:spPr>
          <a:xfrm>
            <a:off x="-414000" y="5784569"/>
            <a:ext cx="3788592" cy="723277"/>
          </a:xfrm>
          <a:custGeom>
            <a:rect b="b" l="l" r="r" t="t"/>
            <a:pathLst>
              <a:path extrusionOk="0" h="723277" w="3788592">
                <a:moveTo>
                  <a:pt x="0" y="0"/>
                </a:moveTo>
                <a:lnTo>
                  <a:pt x="3788592" y="0"/>
                </a:lnTo>
                <a:lnTo>
                  <a:pt x="3788592" y="723277"/>
                </a:lnTo>
                <a:lnTo>
                  <a:pt x="0" y="7232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2" name="Google Shape;222;p3"/>
          <p:cNvSpPr/>
          <p:nvPr/>
        </p:nvSpPr>
        <p:spPr>
          <a:xfrm flipH="1">
            <a:off x="7163526" y="5593126"/>
            <a:ext cx="3799259" cy="725313"/>
          </a:xfrm>
          <a:custGeom>
            <a:rect b="b" l="l" r="r" t="t"/>
            <a:pathLst>
              <a:path extrusionOk="0" h="725313" w="3799259">
                <a:moveTo>
                  <a:pt x="3799260" y="0"/>
                </a:moveTo>
                <a:lnTo>
                  <a:pt x="0" y="0"/>
                </a:lnTo>
                <a:lnTo>
                  <a:pt x="0" y="725313"/>
                </a:lnTo>
                <a:lnTo>
                  <a:pt x="3799260" y="725313"/>
                </a:lnTo>
                <a:lnTo>
                  <a:pt x="379926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23" name="Google Shape;223;p3"/>
          <p:cNvGrpSpPr/>
          <p:nvPr/>
        </p:nvGrpSpPr>
        <p:grpSpPr>
          <a:xfrm>
            <a:off x="10085379" y="6093051"/>
            <a:ext cx="1055756" cy="815987"/>
            <a:chOff x="0" y="-19050"/>
            <a:chExt cx="378359" cy="292431"/>
          </a:xfrm>
        </p:grpSpPr>
        <p:sp>
          <p:nvSpPr>
            <p:cNvPr id="224" name="Google Shape;224;p3"/>
            <p:cNvSpPr/>
            <p:nvPr/>
          </p:nvSpPr>
          <p:spPr>
            <a:xfrm>
              <a:off x="0" y="0"/>
              <a:ext cx="378359" cy="273381"/>
            </a:xfrm>
            <a:custGeom>
              <a:rect b="b" l="l" r="r" t="t"/>
              <a:pathLst>
                <a:path extrusionOk="0" h="273381" w="378359">
                  <a:moveTo>
                    <a:pt x="0" y="0"/>
                  </a:moveTo>
                  <a:lnTo>
                    <a:pt x="378359" y="0"/>
                  </a:lnTo>
                  <a:lnTo>
                    <a:pt x="378359" y="273381"/>
                  </a:lnTo>
                  <a:lnTo>
                    <a:pt x="0" y="273381"/>
                  </a:lnTo>
                  <a:close/>
                </a:path>
              </a:pathLst>
            </a:custGeom>
            <a:solidFill>
              <a:srgbClr val="D39059"/>
            </a:solidFill>
            <a:ln>
              <a:noFill/>
            </a:ln>
          </p:spPr>
        </p:sp>
        <p:sp>
          <p:nvSpPr>
            <p:cNvPr id="225" name="Google Shape;225;p3"/>
            <p:cNvSpPr txBox="1"/>
            <p:nvPr/>
          </p:nvSpPr>
          <p:spPr>
            <a:xfrm>
              <a:off x="0" y="-19050"/>
              <a:ext cx="378359" cy="2924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83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6" name="Google Shape;226;p3"/>
          <p:cNvSpPr/>
          <p:nvPr/>
        </p:nvSpPr>
        <p:spPr>
          <a:xfrm flipH="1" rot="132783">
            <a:off x="6148556" y="6146207"/>
            <a:ext cx="4316683" cy="1313546"/>
          </a:xfrm>
          <a:custGeom>
            <a:rect b="b" l="l" r="r" t="t"/>
            <a:pathLst>
              <a:path extrusionOk="0" h="1313546" w="4316683">
                <a:moveTo>
                  <a:pt x="4316683" y="0"/>
                </a:moveTo>
                <a:lnTo>
                  <a:pt x="0" y="0"/>
                </a:lnTo>
                <a:lnTo>
                  <a:pt x="0" y="1313547"/>
                </a:lnTo>
                <a:lnTo>
                  <a:pt x="4316683" y="1313547"/>
                </a:lnTo>
                <a:lnTo>
                  <a:pt x="4316683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-14942" t="-48348"/>
            </a:stretch>
          </a:blipFill>
          <a:ln>
            <a:noFill/>
          </a:ln>
        </p:spPr>
      </p:sp>
      <p:sp>
        <p:nvSpPr>
          <p:cNvPr id="227" name="Google Shape;227;p3"/>
          <p:cNvSpPr/>
          <p:nvPr/>
        </p:nvSpPr>
        <p:spPr>
          <a:xfrm>
            <a:off x="4886080" y="4958291"/>
            <a:ext cx="3585525" cy="1234346"/>
          </a:xfrm>
          <a:custGeom>
            <a:rect b="b" l="l" r="r" t="t"/>
            <a:pathLst>
              <a:path extrusionOk="0" h="1234346" w="3585525">
                <a:moveTo>
                  <a:pt x="0" y="0"/>
                </a:moveTo>
                <a:lnTo>
                  <a:pt x="3585524" y="0"/>
                </a:lnTo>
                <a:lnTo>
                  <a:pt x="3585524" y="1234346"/>
                </a:lnTo>
                <a:lnTo>
                  <a:pt x="0" y="12343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1307" r="0" t="-9684"/>
            </a:stretch>
          </a:blipFill>
          <a:ln>
            <a:noFill/>
          </a:ln>
        </p:spPr>
      </p:sp>
      <p:sp>
        <p:nvSpPr>
          <p:cNvPr id="228" name="Google Shape;228;p3"/>
          <p:cNvSpPr/>
          <p:nvPr/>
        </p:nvSpPr>
        <p:spPr>
          <a:xfrm flipH="1">
            <a:off x="3164153" y="4958291"/>
            <a:ext cx="4201632" cy="2375832"/>
          </a:xfrm>
          <a:custGeom>
            <a:rect b="b" l="l" r="r" t="t"/>
            <a:pathLst>
              <a:path extrusionOk="0" h="2375832" w="4201632">
                <a:moveTo>
                  <a:pt x="4201632" y="0"/>
                </a:moveTo>
                <a:lnTo>
                  <a:pt x="0" y="0"/>
                </a:lnTo>
                <a:lnTo>
                  <a:pt x="0" y="2375832"/>
                </a:lnTo>
                <a:lnTo>
                  <a:pt x="4201632" y="2375832"/>
                </a:lnTo>
                <a:lnTo>
                  <a:pt x="4201632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9" name="Google Shape;229;p3"/>
          <p:cNvSpPr/>
          <p:nvPr/>
        </p:nvSpPr>
        <p:spPr>
          <a:xfrm>
            <a:off x="447556" y="4188040"/>
            <a:ext cx="1720874" cy="2319806"/>
          </a:xfrm>
          <a:custGeom>
            <a:rect b="b" l="l" r="r" t="t"/>
            <a:pathLst>
              <a:path extrusionOk="0" h="2319806" w="1720874">
                <a:moveTo>
                  <a:pt x="0" y="0"/>
                </a:moveTo>
                <a:lnTo>
                  <a:pt x="1720874" y="0"/>
                </a:lnTo>
                <a:lnTo>
                  <a:pt x="1720874" y="2319806"/>
                </a:lnTo>
                <a:lnTo>
                  <a:pt x="0" y="23198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30" name="Google Shape;230;p3"/>
          <p:cNvGrpSpPr/>
          <p:nvPr/>
        </p:nvGrpSpPr>
        <p:grpSpPr>
          <a:xfrm>
            <a:off x="2070000" y="4538883"/>
            <a:ext cx="1944000" cy="1512548"/>
            <a:chOff x="0" y="0"/>
            <a:chExt cx="2592000" cy="2016730"/>
          </a:xfrm>
        </p:grpSpPr>
        <p:grpSp>
          <p:nvGrpSpPr>
            <p:cNvPr id="231" name="Google Shape;231;p3"/>
            <p:cNvGrpSpPr/>
            <p:nvPr/>
          </p:nvGrpSpPr>
          <p:grpSpPr>
            <a:xfrm>
              <a:off x="0" y="576289"/>
              <a:ext cx="2592000" cy="1440441"/>
              <a:chOff x="0" y="-19050"/>
              <a:chExt cx="512000" cy="284531"/>
            </a:xfrm>
          </p:grpSpPr>
          <p:sp>
            <p:nvSpPr>
              <p:cNvPr id="232" name="Google Shape;232;p3"/>
              <p:cNvSpPr/>
              <p:nvPr/>
            </p:nvSpPr>
            <p:spPr>
              <a:xfrm>
                <a:off x="0" y="0"/>
                <a:ext cx="512000" cy="265481"/>
              </a:xfrm>
              <a:custGeom>
                <a:rect b="b" l="l" r="r" t="t"/>
                <a:pathLst>
                  <a:path extrusionOk="0" h="265481" w="512000">
                    <a:moveTo>
                      <a:pt x="119474" y="0"/>
                    </a:moveTo>
                    <a:lnTo>
                      <a:pt x="392526" y="0"/>
                    </a:lnTo>
                    <a:cubicBezTo>
                      <a:pt x="458510" y="0"/>
                      <a:pt x="512000" y="53490"/>
                      <a:pt x="512000" y="119474"/>
                    </a:cubicBezTo>
                    <a:lnTo>
                      <a:pt x="512000" y="146007"/>
                    </a:lnTo>
                    <a:cubicBezTo>
                      <a:pt x="512000" y="211991"/>
                      <a:pt x="458510" y="265481"/>
                      <a:pt x="392526" y="265481"/>
                    </a:cubicBezTo>
                    <a:lnTo>
                      <a:pt x="119474" y="265481"/>
                    </a:lnTo>
                    <a:cubicBezTo>
                      <a:pt x="53490" y="265481"/>
                      <a:pt x="0" y="211991"/>
                      <a:pt x="0" y="146007"/>
                    </a:cubicBezTo>
                    <a:lnTo>
                      <a:pt x="0" y="119474"/>
                    </a:lnTo>
                    <a:cubicBezTo>
                      <a:pt x="0" y="53490"/>
                      <a:pt x="53490" y="0"/>
                      <a:pt x="1194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3"/>
              <p:cNvSpPr txBox="1"/>
              <p:nvPr/>
            </p:nvSpPr>
            <p:spPr>
              <a:xfrm>
                <a:off x="0" y="-19050"/>
                <a:ext cx="512000" cy="284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01600" lIns="101600" spcFirstLastPara="1" rIns="101600" wrap="square" tIns="101600">
                <a:noAutofit/>
              </a:bodyPr>
              <a:lstStyle/>
              <a:p>
                <a:pPr indent="0" lvl="0" marL="0" marR="0" rtl="0" algn="ctr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200" u="none" cap="none" strike="noStrike">
                    <a:solidFill>
                      <a:srgbClr val="000001"/>
                    </a:solidFill>
                    <a:latin typeface="Arial"/>
                    <a:ea typeface="Arial"/>
                    <a:cs typeface="Arial"/>
                    <a:sym typeface="Arial"/>
                  </a:rPr>
                  <a:t>A água líquida (de rios, lagos e oceanos) se torna vapor de água.</a:t>
                </a:r>
                <a:endParaRPr/>
              </a:p>
            </p:txBody>
          </p:sp>
        </p:grpSp>
        <p:grpSp>
          <p:nvGrpSpPr>
            <p:cNvPr id="234" name="Google Shape;234;p3"/>
            <p:cNvGrpSpPr/>
            <p:nvPr/>
          </p:nvGrpSpPr>
          <p:grpSpPr>
            <a:xfrm>
              <a:off x="0" y="0"/>
              <a:ext cx="2592000" cy="576000"/>
              <a:chOff x="0" y="0"/>
              <a:chExt cx="1016000" cy="225778"/>
            </a:xfrm>
          </p:grpSpPr>
          <p:sp>
            <p:nvSpPr>
              <p:cNvPr id="235" name="Google Shape;235;p3"/>
              <p:cNvSpPr/>
              <p:nvPr/>
            </p:nvSpPr>
            <p:spPr>
              <a:xfrm>
                <a:off x="0" y="0"/>
                <a:ext cx="1016000" cy="225778"/>
              </a:xfrm>
              <a:custGeom>
                <a:rect b="b" l="l" r="r" t="t"/>
                <a:pathLst>
                  <a:path extrusionOk="0" h="225778" w="1016000">
                    <a:moveTo>
                      <a:pt x="112889" y="0"/>
                    </a:moveTo>
                    <a:lnTo>
                      <a:pt x="903111" y="0"/>
                    </a:lnTo>
                    <a:cubicBezTo>
                      <a:pt x="933051" y="0"/>
                      <a:pt x="961765" y="11894"/>
                      <a:pt x="982936" y="33064"/>
                    </a:cubicBezTo>
                    <a:cubicBezTo>
                      <a:pt x="1004106" y="54235"/>
                      <a:pt x="1016000" y="82949"/>
                      <a:pt x="1016000" y="112889"/>
                    </a:cubicBezTo>
                    <a:lnTo>
                      <a:pt x="1016000" y="112889"/>
                    </a:lnTo>
                    <a:cubicBezTo>
                      <a:pt x="1016000" y="142829"/>
                      <a:pt x="1004106" y="171543"/>
                      <a:pt x="982936" y="192713"/>
                    </a:cubicBezTo>
                    <a:cubicBezTo>
                      <a:pt x="961765" y="213884"/>
                      <a:pt x="933051" y="225778"/>
                      <a:pt x="903111" y="225778"/>
                    </a:cubicBezTo>
                    <a:lnTo>
                      <a:pt x="112889" y="225778"/>
                    </a:lnTo>
                    <a:cubicBezTo>
                      <a:pt x="82949" y="225778"/>
                      <a:pt x="54235" y="213884"/>
                      <a:pt x="33064" y="192713"/>
                    </a:cubicBezTo>
                    <a:cubicBezTo>
                      <a:pt x="11894" y="171543"/>
                      <a:pt x="0" y="142829"/>
                      <a:pt x="0" y="112889"/>
                    </a:cubicBezTo>
                    <a:lnTo>
                      <a:pt x="0" y="112889"/>
                    </a:lnTo>
                    <a:cubicBezTo>
                      <a:pt x="0" y="82949"/>
                      <a:pt x="11894" y="54235"/>
                      <a:pt x="33064" y="33064"/>
                    </a:cubicBezTo>
                    <a:cubicBezTo>
                      <a:pt x="54235" y="11894"/>
                      <a:pt x="82949" y="0"/>
                      <a:pt x="112889" y="0"/>
                    </a:cubicBezTo>
                    <a:close/>
                  </a:path>
                </a:pathLst>
              </a:custGeom>
              <a:solidFill>
                <a:srgbClr val="65BBD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3"/>
              <p:cNvSpPr txBox="1"/>
              <p:nvPr/>
            </p:nvSpPr>
            <p:spPr>
              <a:xfrm>
                <a:off x="0" y="9525"/>
                <a:ext cx="1016000" cy="2162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6725" lIns="46725" spcFirstLastPara="1" rIns="46725" wrap="square" tIns="46725">
                <a:noAutofit/>
              </a:bodyPr>
              <a:lstStyle/>
              <a:p>
                <a:pPr indent="0" lvl="0" marL="0" marR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1"/>
                    </a:solidFill>
                    <a:latin typeface="Arial"/>
                    <a:ea typeface="Arial"/>
                    <a:cs typeface="Arial"/>
                    <a:sym typeface="Arial"/>
                  </a:rPr>
                  <a:t>EVAPORAÇÃO</a:t>
                </a:r>
                <a:endParaRPr/>
              </a:p>
            </p:txBody>
          </p:sp>
        </p:grpSp>
      </p:grpSp>
      <p:sp>
        <p:nvSpPr>
          <p:cNvPr id="237" name="Google Shape;237;p3"/>
          <p:cNvSpPr/>
          <p:nvPr/>
        </p:nvSpPr>
        <p:spPr>
          <a:xfrm rot="7552242">
            <a:off x="7158171" y="3271028"/>
            <a:ext cx="2647394" cy="2535710"/>
          </a:xfrm>
          <a:custGeom>
            <a:rect b="b" l="l" r="r" t="t"/>
            <a:pathLst>
              <a:path extrusionOk="0" h="2535710" w="2647394">
                <a:moveTo>
                  <a:pt x="0" y="0"/>
                </a:moveTo>
                <a:lnTo>
                  <a:pt x="2647394" y="0"/>
                </a:lnTo>
                <a:lnTo>
                  <a:pt x="2647394" y="2535710"/>
                </a:lnTo>
                <a:lnTo>
                  <a:pt x="0" y="25357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38" name="Google Shape;238;p3"/>
          <p:cNvGrpSpPr/>
          <p:nvPr/>
        </p:nvGrpSpPr>
        <p:grpSpPr>
          <a:xfrm>
            <a:off x="8262000" y="3854883"/>
            <a:ext cx="1944000" cy="1512548"/>
            <a:chOff x="0" y="0"/>
            <a:chExt cx="2592000" cy="2016730"/>
          </a:xfrm>
        </p:grpSpPr>
        <p:grpSp>
          <p:nvGrpSpPr>
            <p:cNvPr id="239" name="Google Shape;239;p3"/>
            <p:cNvGrpSpPr/>
            <p:nvPr/>
          </p:nvGrpSpPr>
          <p:grpSpPr>
            <a:xfrm>
              <a:off x="0" y="576289"/>
              <a:ext cx="2592000" cy="1440441"/>
              <a:chOff x="0" y="-19050"/>
              <a:chExt cx="512000" cy="284531"/>
            </a:xfrm>
          </p:grpSpPr>
          <p:sp>
            <p:nvSpPr>
              <p:cNvPr id="240" name="Google Shape;240;p3"/>
              <p:cNvSpPr/>
              <p:nvPr/>
            </p:nvSpPr>
            <p:spPr>
              <a:xfrm>
                <a:off x="0" y="0"/>
                <a:ext cx="512000" cy="265481"/>
              </a:xfrm>
              <a:custGeom>
                <a:rect b="b" l="l" r="r" t="t"/>
                <a:pathLst>
                  <a:path extrusionOk="0" h="265481" w="512000">
                    <a:moveTo>
                      <a:pt x="119474" y="0"/>
                    </a:moveTo>
                    <a:lnTo>
                      <a:pt x="392526" y="0"/>
                    </a:lnTo>
                    <a:cubicBezTo>
                      <a:pt x="458510" y="0"/>
                      <a:pt x="512000" y="53490"/>
                      <a:pt x="512000" y="119474"/>
                    </a:cubicBezTo>
                    <a:lnTo>
                      <a:pt x="512000" y="146007"/>
                    </a:lnTo>
                    <a:cubicBezTo>
                      <a:pt x="512000" y="211991"/>
                      <a:pt x="458510" y="265481"/>
                      <a:pt x="392526" y="265481"/>
                    </a:cubicBezTo>
                    <a:lnTo>
                      <a:pt x="119474" y="265481"/>
                    </a:lnTo>
                    <a:cubicBezTo>
                      <a:pt x="53490" y="265481"/>
                      <a:pt x="0" y="211991"/>
                      <a:pt x="0" y="146007"/>
                    </a:cubicBezTo>
                    <a:lnTo>
                      <a:pt x="0" y="119474"/>
                    </a:lnTo>
                    <a:cubicBezTo>
                      <a:pt x="0" y="53490"/>
                      <a:pt x="53490" y="0"/>
                      <a:pt x="1194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3"/>
              <p:cNvSpPr txBox="1"/>
              <p:nvPr/>
            </p:nvSpPr>
            <p:spPr>
              <a:xfrm>
                <a:off x="0" y="-19050"/>
                <a:ext cx="512000" cy="284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01600" lIns="101600" spcFirstLastPara="1" rIns="101600" wrap="square" tIns="101600">
                <a:noAutofit/>
              </a:bodyPr>
              <a:lstStyle/>
              <a:p>
                <a:pPr indent="0" lvl="0" marL="0" marR="0" rtl="0" algn="ctr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200" u="none" cap="none" strike="noStrike">
                    <a:solidFill>
                      <a:srgbClr val="000001"/>
                    </a:solidFill>
                    <a:latin typeface="Arial"/>
                    <a:ea typeface="Arial"/>
                    <a:cs typeface="Arial"/>
                    <a:sym typeface="Arial"/>
                  </a:rPr>
                  <a:t>Água líquida ou sólida cai na superfície terrestre como chuva, neve e granizo.</a:t>
                </a:r>
                <a:endParaRPr/>
              </a:p>
            </p:txBody>
          </p:sp>
        </p:grpSp>
        <p:grpSp>
          <p:nvGrpSpPr>
            <p:cNvPr id="242" name="Google Shape;242;p3"/>
            <p:cNvGrpSpPr/>
            <p:nvPr/>
          </p:nvGrpSpPr>
          <p:grpSpPr>
            <a:xfrm>
              <a:off x="0" y="0"/>
              <a:ext cx="2592000" cy="576000"/>
              <a:chOff x="0" y="0"/>
              <a:chExt cx="1016000" cy="225778"/>
            </a:xfrm>
          </p:grpSpPr>
          <p:sp>
            <p:nvSpPr>
              <p:cNvPr id="243" name="Google Shape;243;p3"/>
              <p:cNvSpPr/>
              <p:nvPr/>
            </p:nvSpPr>
            <p:spPr>
              <a:xfrm>
                <a:off x="0" y="0"/>
                <a:ext cx="1016000" cy="225778"/>
              </a:xfrm>
              <a:custGeom>
                <a:rect b="b" l="l" r="r" t="t"/>
                <a:pathLst>
                  <a:path extrusionOk="0" h="225778" w="1016000">
                    <a:moveTo>
                      <a:pt x="112889" y="0"/>
                    </a:moveTo>
                    <a:lnTo>
                      <a:pt x="903111" y="0"/>
                    </a:lnTo>
                    <a:cubicBezTo>
                      <a:pt x="933051" y="0"/>
                      <a:pt x="961765" y="11894"/>
                      <a:pt x="982936" y="33064"/>
                    </a:cubicBezTo>
                    <a:cubicBezTo>
                      <a:pt x="1004106" y="54235"/>
                      <a:pt x="1016000" y="82949"/>
                      <a:pt x="1016000" y="112889"/>
                    </a:cubicBezTo>
                    <a:lnTo>
                      <a:pt x="1016000" y="112889"/>
                    </a:lnTo>
                    <a:cubicBezTo>
                      <a:pt x="1016000" y="142829"/>
                      <a:pt x="1004106" y="171543"/>
                      <a:pt x="982936" y="192713"/>
                    </a:cubicBezTo>
                    <a:cubicBezTo>
                      <a:pt x="961765" y="213884"/>
                      <a:pt x="933051" y="225778"/>
                      <a:pt x="903111" y="225778"/>
                    </a:cubicBezTo>
                    <a:lnTo>
                      <a:pt x="112889" y="225778"/>
                    </a:lnTo>
                    <a:cubicBezTo>
                      <a:pt x="82949" y="225778"/>
                      <a:pt x="54235" y="213884"/>
                      <a:pt x="33064" y="192713"/>
                    </a:cubicBezTo>
                    <a:cubicBezTo>
                      <a:pt x="11894" y="171543"/>
                      <a:pt x="0" y="142829"/>
                      <a:pt x="0" y="112889"/>
                    </a:cubicBezTo>
                    <a:lnTo>
                      <a:pt x="0" y="112889"/>
                    </a:lnTo>
                    <a:cubicBezTo>
                      <a:pt x="0" y="82949"/>
                      <a:pt x="11894" y="54235"/>
                      <a:pt x="33064" y="33064"/>
                    </a:cubicBezTo>
                    <a:cubicBezTo>
                      <a:pt x="54235" y="11894"/>
                      <a:pt x="82949" y="0"/>
                      <a:pt x="112889" y="0"/>
                    </a:cubicBezTo>
                    <a:close/>
                  </a:path>
                </a:pathLst>
              </a:custGeom>
              <a:solidFill>
                <a:srgbClr val="65BBD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" name="Google Shape;244;p3"/>
              <p:cNvSpPr txBox="1"/>
              <p:nvPr/>
            </p:nvSpPr>
            <p:spPr>
              <a:xfrm>
                <a:off x="0" y="9525"/>
                <a:ext cx="1016000" cy="2162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6725" lIns="46725" spcFirstLastPara="1" rIns="46725" wrap="square" tIns="46725">
                <a:noAutofit/>
              </a:bodyPr>
              <a:lstStyle/>
              <a:p>
                <a:pPr indent="0" lvl="0" marL="0" marR="0" rtl="0" algn="ctr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400" u="none" cap="none" strike="noStrike">
                    <a:solidFill>
                      <a:srgbClr val="000001"/>
                    </a:solidFill>
                    <a:latin typeface="Arial"/>
                    <a:ea typeface="Arial"/>
                    <a:cs typeface="Arial"/>
                    <a:sym typeface="Arial"/>
                  </a:rPr>
                  <a:t>PRECIPITAÇÃO</a:t>
                </a:r>
                <a:endParaRPr/>
              </a:p>
            </p:txBody>
          </p:sp>
        </p:grpSp>
      </p:grpSp>
      <p:grpSp>
        <p:nvGrpSpPr>
          <p:cNvPr id="245" name="Google Shape;245;p3"/>
          <p:cNvGrpSpPr/>
          <p:nvPr/>
        </p:nvGrpSpPr>
        <p:grpSpPr>
          <a:xfrm>
            <a:off x="486000" y="6729038"/>
            <a:ext cx="1620000" cy="415290"/>
            <a:chOff x="0" y="0"/>
            <a:chExt cx="1016000" cy="260454"/>
          </a:xfrm>
        </p:grpSpPr>
        <p:sp>
          <p:nvSpPr>
            <p:cNvPr id="246" name="Google Shape;246;p3"/>
            <p:cNvSpPr/>
            <p:nvPr/>
          </p:nvSpPr>
          <p:spPr>
            <a:xfrm>
              <a:off x="0" y="0"/>
              <a:ext cx="1016000" cy="260454"/>
            </a:xfrm>
            <a:custGeom>
              <a:rect b="b" l="l" r="r" t="t"/>
              <a:pathLst>
                <a:path extrusionOk="0" h="260454" w="1016000">
                  <a:moveTo>
                    <a:pt x="130227" y="0"/>
                  </a:moveTo>
                  <a:lnTo>
                    <a:pt x="885773" y="0"/>
                  </a:lnTo>
                  <a:cubicBezTo>
                    <a:pt x="920312" y="0"/>
                    <a:pt x="953435" y="13720"/>
                    <a:pt x="977857" y="38143"/>
                  </a:cubicBezTo>
                  <a:cubicBezTo>
                    <a:pt x="1002280" y="62565"/>
                    <a:pt x="1016000" y="95688"/>
                    <a:pt x="1016000" y="130227"/>
                  </a:cubicBezTo>
                  <a:lnTo>
                    <a:pt x="1016000" y="130227"/>
                  </a:lnTo>
                  <a:cubicBezTo>
                    <a:pt x="1016000" y="164765"/>
                    <a:pt x="1002280" y="197889"/>
                    <a:pt x="977857" y="222311"/>
                  </a:cubicBezTo>
                  <a:cubicBezTo>
                    <a:pt x="953435" y="246733"/>
                    <a:pt x="920312" y="260454"/>
                    <a:pt x="885773" y="260454"/>
                  </a:cubicBezTo>
                  <a:lnTo>
                    <a:pt x="130227" y="260454"/>
                  </a:lnTo>
                  <a:cubicBezTo>
                    <a:pt x="95688" y="260454"/>
                    <a:pt x="62565" y="246733"/>
                    <a:pt x="38143" y="222311"/>
                  </a:cubicBezTo>
                  <a:cubicBezTo>
                    <a:pt x="13720" y="197889"/>
                    <a:pt x="0" y="164765"/>
                    <a:pt x="0" y="130227"/>
                  </a:cubicBezTo>
                  <a:lnTo>
                    <a:pt x="0" y="130227"/>
                  </a:lnTo>
                  <a:cubicBezTo>
                    <a:pt x="0" y="95688"/>
                    <a:pt x="13720" y="62565"/>
                    <a:pt x="38143" y="38143"/>
                  </a:cubicBezTo>
                  <a:cubicBezTo>
                    <a:pt x="62565" y="13720"/>
                    <a:pt x="95688" y="0"/>
                    <a:pt x="1302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3"/>
            <p:cNvSpPr txBox="1"/>
            <p:nvPr/>
          </p:nvSpPr>
          <p:spPr>
            <a:xfrm>
              <a:off x="0" y="0"/>
              <a:ext cx="1016000" cy="260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ABSORÇÃO DAS PLANTAS</a:t>
              </a:r>
              <a:endParaRPr/>
            </a:p>
          </p:txBody>
        </p:sp>
      </p:grpSp>
      <p:grpSp>
        <p:nvGrpSpPr>
          <p:cNvPr id="248" name="Google Shape;248;p3"/>
          <p:cNvGrpSpPr/>
          <p:nvPr/>
        </p:nvGrpSpPr>
        <p:grpSpPr>
          <a:xfrm>
            <a:off x="486000" y="3663985"/>
            <a:ext cx="1620000" cy="360000"/>
            <a:chOff x="0" y="0"/>
            <a:chExt cx="1016000" cy="225778"/>
          </a:xfrm>
        </p:grpSpPr>
        <p:sp>
          <p:nvSpPr>
            <p:cNvPr id="249" name="Google Shape;249;p3"/>
            <p:cNvSpPr/>
            <p:nvPr/>
          </p:nvSpPr>
          <p:spPr>
            <a:xfrm>
              <a:off x="0" y="0"/>
              <a:ext cx="1016000" cy="225778"/>
            </a:xfrm>
            <a:custGeom>
              <a:rect b="b" l="l" r="r" t="t"/>
              <a:pathLst>
                <a:path extrusionOk="0" h="225778" w="1016000">
                  <a:moveTo>
                    <a:pt x="112889" y="0"/>
                  </a:moveTo>
                  <a:lnTo>
                    <a:pt x="903111" y="0"/>
                  </a:lnTo>
                  <a:cubicBezTo>
                    <a:pt x="933051" y="0"/>
                    <a:pt x="961765" y="11894"/>
                    <a:pt x="982936" y="33064"/>
                  </a:cubicBezTo>
                  <a:cubicBezTo>
                    <a:pt x="1004106" y="54235"/>
                    <a:pt x="1016000" y="82949"/>
                    <a:pt x="1016000" y="112889"/>
                  </a:cubicBezTo>
                  <a:lnTo>
                    <a:pt x="1016000" y="112889"/>
                  </a:lnTo>
                  <a:cubicBezTo>
                    <a:pt x="1016000" y="142829"/>
                    <a:pt x="1004106" y="171543"/>
                    <a:pt x="982936" y="192713"/>
                  </a:cubicBezTo>
                  <a:cubicBezTo>
                    <a:pt x="961765" y="213884"/>
                    <a:pt x="933051" y="225778"/>
                    <a:pt x="903111" y="225778"/>
                  </a:cubicBezTo>
                  <a:lnTo>
                    <a:pt x="112889" y="225778"/>
                  </a:lnTo>
                  <a:cubicBezTo>
                    <a:pt x="82949" y="225778"/>
                    <a:pt x="54235" y="213884"/>
                    <a:pt x="33064" y="192713"/>
                  </a:cubicBezTo>
                  <a:cubicBezTo>
                    <a:pt x="11894" y="171543"/>
                    <a:pt x="0" y="142829"/>
                    <a:pt x="0" y="112889"/>
                  </a:cubicBezTo>
                  <a:lnTo>
                    <a:pt x="0" y="112889"/>
                  </a:lnTo>
                  <a:cubicBezTo>
                    <a:pt x="0" y="82949"/>
                    <a:pt x="11894" y="54235"/>
                    <a:pt x="33064" y="33064"/>
                  </a:cubicBezTo>
                  <a:cubicBezTo>
                    <a:pt x="54235" y="11894"/>
                    <a:pt x="82949" y="0"/>
                    <a:pt x="112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3"/>
            <p:cNvSpPr txBox="1"/>
            <p:nvPr/>
          </p:nvSpPr>
          <p:spPr>
            <a:xfrm>
              <a:off x="0" y="0"/>
              <a:ext cx="1016000" cy="2257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TRANSPIRAÇÃO</a:t>
              </a:r>
              <a:endParaRPr/>
            </a:p>
          </p:txBody>
        </p:sp>
      </p:grpSp>
      <p:grpSp>
        <p:nvGrpSpPr>
          <p:cNvPr id="251" name="Google Shape;251;p3"/>
          <p:cNvGrpSpPr/>
          <p:nvPr/>
        </p:nvGrpSpPr>
        <p:grpSpPr>
          <a:xfrm>
            <a:off x="7109197" y="5395076"/>
            <a:ext cx="1362407" cy="360000"/>
            <a:chOff x="0" y="0"/>
            <a:chExt cx="854448" cy="225778"/>
          </a:xfrm>
        </p:grpSpPr>
        <p:sp>
          <p:nvSpPr>
            <p:cNvPr id="252" name="Google Shape;252;p3"/>
            <p:cNvSpPr/>
            <p:nvPr/>
          </p:nvSpPr>
          <p:spPr>
            <a:xfrm>
              <a:off x="0" y="0"/>
              <a:ext cx="854448" cy="225778"/>
            </a:xfrm>
            <a:custGeom>
              <a:rect b="b" l="l" r="r" t="t"/>
              <a:pathLst>
                <a:path extrusionOk="0" h="225778" w="854448">
                  <a:moveTo>
                    <a:pt x="112889" y="0"/>
                  </a:moveTo>
                  <a:lnTo>
                    <a:pt x="741559" y="0"/>
                  </a:lnTo>
                  <a:cubicBezTo>
                    <a:pt x="771499" y="0"/>
                    <a:pt x="800213" y="11894"/>
                    <a:pt x="821384" y="33064"/>
                  </a:cubicBezTo>
                  <a:cubicBezTo>
                    <a:pt x="842554" y="54235"/>
                    <a:pt x="854448" y="82949"/>
                    <a:pt x="854448" y="112889"/>
                  </a:cubicBezTo>
                  <a:lnTo>
                    <a:pt x="854448" y="112889"/>
                  </a:lnTo>
                  <a:cubicBezTo>
                    <a:pt x="854448" y="142829"/>
                    <a:pt x="842554" y="171543"/>
                    <a:pt x="821384" y="192713"/>
                  </a:cubicBezTo>
                  <a:cubicBezTo>
                    <a:pt x="800213" y="213884"/>
                    <a:pt x="771499" y="225778"/>
                    <a:pt x="741559" y="225778"/>
                  </a:cubicBezTo>
                  <a:lnTo>
                    <a:pt x="112889" y="225778"/>
                  </a:lnTo>
                  <a:cubicBezTo>
                    <a:pt x="82949" y="225778"/>
                    <a:pt x="54235" y="213884"/>
                    <a:pt x="33064" y="192713"/>
                  </a:cubicBezTo>
                  <a:cubicBezTo>
                    <a:pt x="11894" y="171543"/>
                    <a:pt x="0" y="142829"/>
                    <a:pt x="0" y="112889"/>
                  </a:cubicBezTo>
                  <a:lnTo>
                    <a:pt x="0" y="112889"/>
                  </a:lnTo>
                  <a:cubicBezTo>
                    <a:pt x="0" y="82949"/>
                    <a:pt x="11894" y="54235"/>
                    <a:pt x="33064" y="33064"/>
                  </a:cubicBezTo>
                  <a:cubicBezTo>
                    <a:pt x="54235" y="11894"/>
                    <a:pt x="82949" y="0"/>
                    <a:pt x="112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3"/>
            <p:cNvSpPr txBox="1"/>
            <p:nvPr/>
          </p:nvSpPr>
          <p:spPr>
            <a:xfrm>
              <a:off x="0" y="0"/>
              <a:ext cx="854448" cy="2257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ESCOAMENTO</a:t>
              </a:r>
              <a:endParaRPr/>
            </a:p>
          </p:txBody>
        </p:sp>
      </p:grpSp>
      <p:grpSp>
        <p:nvGrpSpPr>
          <p:cNvPr id="254" name="Google Shape;254;p3"/>
          <p:cNvGrpSpPr/>
          <p:nvPr/>
        </p:nvGrpSpPr>
        <p:grpSpPr>
          <a:xfrm>
            <a:off x="8046000" y="6621042"/>
            <a:ext cx="2238895" cy="480403"/>
            <a:chOff x="0" y="0"/>
            <a:chExt cx="1404146" cy="301290"/>
          </a:xfrm>
        </p:grpSpPr>
        <p:sp>
          <p:nvSpPr>
            <p:cNvPr id="255" name="Google Shape;255;p3"/>
            <p:cNvSpPr/>
            <p:nvPr/>
          </p:nvSpPr>
          <p:spPr>
            <a:xfrm>
              <a:off x="0" y="0"/>
              <a:ext cx="1404146" cy="301290"/>
            </a:xfrm>
            <a:custGeom>
              <a:rect b="b" l="l" r="r" t="t"/>
              <a:pathLst>
                <a:path extrusionOk="0" h="301290" w="1404146">
                  <a:moveTo>
                    <a:pt x="103738" y="0"/>
                  </a:moveTo>
                  <a:lnTo>
                    <a:pt x="1300409" y="0"/>
                  </a:lnTo>
                  <a:cubicBezTo>
                    <a:pt x="1327922" y="0"/>
                    <a:pt x="1354308" y="10929"/>
                    <a:pt x="1373762" y="30384"/>
                  </a:cubicBezTo>
                  <a:cubicBezTo>
                    <a:pt x="1393217" y="49839"/>
                    <a:pt x="1404146" y="76225"/>
                    <a:pt x="1404146" y="103738"/>
                  </a:cubicBezTo>
                  <a:lnTo>
                    <a:pt x="1404146" y="197552"/>
                  </a:lnTo>
                  <a:cubicBezTo>
                    <a:pt x="1404146" y="225065"/>
                    <a:pt x="1393217" y="251451"/>
                    <a:pt x="1373762" y="270906"/>
                  </a:cubicBezTo>
                  <a:cubicBezTo>
                    <a:pt x="1354308" y="290360"/>
                    <a:pt x="1327922" y="301290"/>
                    <a:pt x="1300409" y="301290"/>
                  </a:cubicBezTo>
                  <a:lnTo>
                    <a:pt x="103738" y="301290"/>
                  </a:lnTo>
                  <a:cubicBezTo>
                    <a:pt x="76225" y="301290"/>
                    <a:pt x="49839" y="290360"/>
                    <a:pt x="30384" y="270906"/>
                  </a:cubicBezTo>
                  <a:cubicBezTo>
                    <a:pt x="10929" y="251451"/>
                    <a:pt x="0" y="225065"/>
                    <a:pt x="0" y="197552"/>
                  </a:cubicBezTo>
                  <a:lnTo>
                    <a:pt x="0" y="103738"/>
                  </a:lnTo>
                  <a:cubicBezTo>
                    <a:pt x="0" y="76225"/>
                    <a:pt x="10929" y="49839"/>
                    <a:pt x="30384" y="30384"/>
                  </a:cubicBezTo>
                  <a:cubicBezTo>
                    <a:pt x="49839" y="10929"/>
                    <a:pt x="76225" y="0"/>
                    <a:pt x="1037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3"/>
            <p:cNvSpPr txBox="1"/>
            <p:nvPr/>
          </p:nvSpPr>
          <p:spPr>
            <a:xfrm>
              <a:off x="0" y="0"/>
              <a:ext cx="1404146" cy="301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INFILTRAÇÃO E FLUXO DE ÁGUAS SUBTERRÂNEAS</a:t>
              </a:r>
              <a:endParaRPr/>
            </a:p>
          </p:txBody>
        </p:sp>
      </p:grpSp>
      <p:grpSp>
        <p:nvGrpSpPr>
          <p:cNvPr id="257" name="Google Shape;257;p3"/>
          <p:cNvGrpSpPr/>
          <p:nvPr/>
        </p:nvGrpSpPr>
        <p:grpSpPr>
          <a:xfrm rot="10800000">
            <a:off x="1116000" y="6275799"/>
            <a:ext cx="360000" cy="360000"/>
            <a:chOff x="0" y="0"/>
            <a:chExt cx="480000" cy="480000"/>
          </a:xfrm>
        </p:grpSpPr>
        <p:grpSp>
          <p:nvGrpSpPr>
            <p:cNvPr id="258" name="Google Shape;258;p3"/>
            <p:cNvGrpSpPr/>
            <p:nvPr/>
          </p:nvGrpSpPr>
          <p:grpSpPr>
            <a:xfrm>
              <a:off x="0" y="0"/>
              <a:ext cx="480000" cy="480000"/>
              <a:chOff x="0" y="0"/>
              <a:chExt cx="812800" cy="812800"/>
            </a:xfrm>
          </p:grpSpPr>
          <p:sp>
            <p:nvSpPr>
              <p:cNvPr id="259" name="Google Shape;259;p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5025" lIns="55025" spcFirstLastPara="1" rIns="55025" wrap="square" tIns="55025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1" name="Google Shape;261;p3"/>
            <p:cNvSpPr/>
            <p:nvPr/>
          </p:nvSpPr>
          <p:spPr>
            <a:xfrm rot="10800000">
              <a:off x="97818" y="120000"/>
              <a:ext cx="284364" cy="240000"/>
            </a:xfrm>
            <a:custGeom>
              <a:rect b="b" l="l" r="r" t="t"/>
              <a:pathLst>
                <a:path extrusionOk="0" h="240000" w="284364">
                  <a:moveTo>
                    <a:pt x="0" y="0"/>
                  </a:moveTo>
                  <a:lnTo>
                    <a:pt x="284364" y="0"/>
                  </a:lnTo>
                  <a:lnTo>
                    <a:pt x="284364" y="240000"/>
                  </a:lnTo>
                  <a:lnTo>
                    <a:pt x="0" y="240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-31648"/>
              </a:stretch>
            </a:blipFill>
            <a:ln>
              <a:noFill/>
            </a:ln>
          </p:spPr>
        </p:sp>
      </p:grpSp>
      <p:grpSp>
        <p:nvGrpSpPr>
          <p:cNvPr id="262" name="Google Shape;262;p3"/>
          <p:cNvGrpSpPr/>
          <p:nvPr/>
        </p:nvGrpSpPr>
        <p:grpSpPr>
          <a:xfrm rot="10800000">
            <a:off x="4088947" y="5367430"/>
            <a:ext cx="360000" cy="360000"/>
            <a:chOff x="0" y="0"/>
            <a:chExt cx="480000" cy="480000"/>
          </a:xfrm>
        </p:grpSpPr>
        <p:grpSp>
          <p:nvGrpSpPr>
            <p:cNvPr id="263" name="Google Shape;263;p3"/>
            <p:cNvGrpSpPr/>
            <p:nvPr/>
          </p:nvGrpSpPr>
          <p:grpSpPr>
            <a:xfrm>
              <a:off x="0" y="0"/>
              <a:ext cx="480000" cy="480000"/>
              <a:chOff x="0" y="0"/>
              <a:chExt cx="812800" cy="812800"/>
            </a:xfrm>
          </p:grpSpPr>
          <p:sp>
            <p:nvSpPr>
              <p:cNvPr id="264" name="Google Shape;264;p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5025" lIns="55025" spcFirstLastPara="1" rIns="55025" wrap="square" tIns="55025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6" name="Google Shape;266;p3"/>
            <p:cNvSpPr/>
            <p:nvPr/>
          </p:nvSpPr>
          <p:spPr>
            <a:xfrm rot="10800000">
              <a:off x="97818" y="120000"/>
              <a:ext cx="284364" cy="240000"/>
            </a:xfrm>
            <a:custGeom>
              <a:rect b="b" l="l" r="r" t="t"/>
              <a:pathLst>
                <a:path extrusionOk="0" h="240000" w="284364">
                  <a:moveTo>
                    <a:pt x="0" y="0"/>
                  </a:moveTo>
                  <a:lnTo>
                    <a:pt x="284364" y="0"/>
                  </a:lnTo>
                  <a:lnTo>
                    <a:pt x="284364" y="240000"/>
                  </a:lnTo>
                  <a:lnTo>
                    <a:pt x="0" y="240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-31648"/>
              </a:stretch>
            </a:blipFill>
            <a:ln>
              <a:noFill/>
            </a:ln>
          </p:spPr>
        </p:sp>
      </p:grpSp>
      <p:grpSp>
        <p:nvGrpSpPr>
          <p:cNvPr id="267" name="Google Shape;267;p3"/>
          <p:cNvGrpSpPr/>
          <p:nvPr/>
        </p:nvGrpSpPr>
        <p:grpSpPr>
          <a:xfrm rot="10800000">
            <a:off x="1116000" y="4083235"/>
            <a:ext cx="360000" cy="360000"/>
            <a:chOff x="0" y="0"/>
            <a:chExt cx="480000" cy="480000"/>
          </a:xfrm>
        </p:grpSpPr>
        <p:grpSp>
          <p:nvGrpSpPr>
            <p:cNvPr id="268" name="Google Shape;268;p3"/>
            <p:cNvGrpSpPr/>
            <p:nvPr/>
          </p:nvGrpSpPr>
          <p:grpSpPr>
            <a:xfrm>
              <a:off x="0" y="0"/>
              <a:ext cx="480000" cy="480000"/>
              <a:chOff x="0" y="0"/>
              <a:chExt cx="812800" cy="812800"/>
            </a:xfrm>
          </p:grpSpPr>
          <p:sp>
            <p:nvSpPr>
              <p:cNvPr id="269" name="Google Shape;269;p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5025" lIns="55025" spcFirstLastPara="1" rIns="55025" wrap="square" tIns="55025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1" name="Google Shape;271;p3"/>
            <p:cNvSpPr/>
            <p:nvPr/>
          </p:nvSpPr>
          <p:spPr>
            <a:xfrm rot="10800000">
              <a:off x="97818" y="120000"/>
              <a:ext cx="284364" cy="240000"/>
            </a:xfrm>
            <a:custGeom>
              <a:rect b="b" l="l" r="r" t="t"/>
              <a:pathLst>
                <a:path extrusionOk="0" h="240000" w="284364">
                  <a:moveTo>
                    <a:pt x="0" y="0"/>
                  </a:moveTo>
                  <a:lnTo>
                    <a:pt x="284364" y="0"/>
                  </a:lnTo>
                  <a:lnTo>
                    <a:pt x="284364" y="240000"/>
                  </a:lnTo>
                  <a:lnTo>
                    <a:pt x="0" y="240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-31648"/>
              </a:stretch>
            </a:blipFill>
            <a:ln>
              <a:noFill/>
            </a:ln>
          </p:spPr>
        </p:sp>
      </p:grpSp>
      <p:grpSp>
        <p:nvGrpSpPr>
          <p:cNvPr id="272" name="Google Shape;272;p3"/>
          <p:cNvGrpSpPr/>
          <p:nvPr/>
        </p:nvGrpSpPr>
        <p:grpSpPr>
          <a:xfrm>
            <a:off x="6678842" y="5367430"/>
            <a:ext cx="360000" cy="360000"/>
            <a:chOff x="0" y="0"/>
            <a:chExt cx="480000" cy="480000"/>
          </a:xfrm>
        </p:grpSpPr>
        <p:grpSp>
          <p:nvGrpSpPr>
            <p:cNvPr id="273" name="Google Shape;273;p3"/>
            <p:cNvGrpSpPr/>
            <p:nvPr/>
          </p:nvGrpSpPr>
          <p:grpSpPr>
            <a:xfrm rot="5400000">
              <a:off x="0" y="0"/>
              <a:ext cx="480000" cy="480000"/>
              <a:chOff x="0" y="0"/>
              <a:chExt cx="812800" cy="812800"/>
            </a:xfrm>
          </p:grpSpPr>
          <p:sp>
            <p:nvSpPr>
              <p:cNvPr id="274" name="Google Shape;274;p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6000" lIns="26000" spcFirstLastPara="1" rIns="26000" wrap="square" tIns="260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6" name="Google Shape;276;p3"/>
            <p:cNvSpPr/>
            <p:nvPr/>
          </p:nvSpPr>
          <p:spPr>
            <a:xfrm rot="-8725579">
              <a:off x="97818" y="120000"/>
              <a:ext cx="284364" cy="240000"/>
            </a:xfrm>
            <a:custGeom>
              <a:rect b="b" l="l" r="r" t="t"/>
              <a:pathLst>
                <a:path extrusionOk="0" h="240000" w="284364">
                  <a:moveTo>
                    <a:pt x="0" y="0"/>
                  </a:moveTo>
                  <a:lnTo>
                    <a:pt x="284364" y="0"/>
                  </a:lnTo>
                  <a:lnTo>
                    <a:pt x="284364" y="240000"/>
                  </a:lnTo>
                  <a:lnTo>
                    <a:pt x="0" y="240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-31648"/>
              </a:stretch>
            </a:blipFill>
            <a:ln>
              <a:noFill/>
            </a:ln>
          </p:spPr>
        </p:sp>
      </p:grpSp>
      <p:grpSp>
        <p:nvGrpSpPr>
          <p:cNvPr id="277" name="Google Shape;277;p3"/>
          <p:cNvGrpSpPr/>
          <p:nvPr/>
        </p:nvGrpSpPr>
        <p:grpSpPr>
          <a:xfrm rot="5400000">
            <a:off x="7613197" y="6632837"/>
            <a:ext cx="360000" cy="360000"/>
            <a:chOff x="0" y="0"/>
            <a:chExt cx="480000" cy="480000"/>
          </a:xfrm>
        </p:grpSpPr>
        <p:grpSp>
          <p:nvGrpSpPr>
            <p:cNvPr id="278" name="Google Shape;278;p3"/>
            <p:cNvGrpSpPr/>
            <p:nvPr/>
          </p:nvGrpSpPr>
          <p:grpSpPr>
            <a:xfrm>
              <a:off x="0" y="0"/>
              <a:ext cx="480000" cy="480000"/>
              <a:chOff x="0" y="0"/>
              <a:chExt cx="812800" cy="812800"/>
            </a:xfrm>
          </p:grpSpPr>
          <p:sp>
            <p:nvSpPr>
              <p:cNvPr id="279" name="Google Shape;279;p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5025" lIns="55025" spcFirstLastPara="1" rIns="55025" wrap="square" tIns="55025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1" name="Google Shape;281;p3"/>
            <p:cNvSpPr/>
            <p:nvPr/>
          </p:nvSpPr>
          <p:spPr>
            <a:xfrm rot="10800000">
              <a:off x="97818" y="120000"/>
              <a:ext cx="284364" cy="240000"/>
            </a:xfrm>
            <a:custGeom>
              <a:rect b="b" l="l" r="r" t="t"/>
              <a:pathLst>
                <a:path extrusionOk="0" h="240000" w="284364">
                  <a:moveTo>
                    <a:pt x="0" y="0"/>
                  </a:moveTo>
                  <a:lnTo>
                    <a:pt x="284364" y="0"/>
                  </a:lnTo>
                  <a:lnTo>
                    <a:pt x="284364" y="240000"/>
                  </a:lnTo>
                  <a:lnTo>
                    <a:pt x="0" y="240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-31648"/>
              </a:stretch>
            </a:blipFill>
            <a:ln>
              <a:noFill/>
            </a:ln>
          </p:spPr>
        </p:sp>
      </p:grpSp>
      <p:sp>
        <p:nvSpPr>
          <p:cNvPr id="282" name="Google Shape;282;p3"/>
          <p:cNvSpPr/>
          <p:nvPr/>
        </p:nvSpPr>
        <p:spPr>
          <a:xfrm rot="-7683073">
            <a:off x="2319572" y="5950409"/>
            <a:ext cx="1346831" cy="1290013"/>
          </a:xfrm>
          <a:custGeom>
            <a:rect b="b" l="l" r="r" t="t"/>
            <a:pathLst>
              <a:path extrusionOk="0" h="1290013" w="1346831">
                <a:moveTo>
                  <a:pt x="0" y="0"/>
                </a:moveTo>
                <a:lnTo>
                  <a:pt x="1346831" y="0"/>
                </a:lnTo>
                <a:lnTo>
                  <a:pt x="1346831" y="1290013"/>
                </a:lnTo>
                <a:lnTo>
                  <a:pt x="0" y="12900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3" name="Google Shape;283;p3"/>
          <p:cNvSpPr/>
          <p:nvPr/>
        </p:nvSpPr>
        <p:spPr>
          <a:xfrm>
            <a:off x="2389024" y="2431642"/>
            <a:ext cx="1807923" cy="984273"/>
          </a:xfrm>
          <a:custGeom>
            <a:rect b="b" l="l" r="r" t="t"/>
            <a:pathLst>
              <a:path extrusionOk="0" h="984273" w="1807923">
                <a:moveTo>
                  <a:pt x="0" y="0"/>
                </a:moveTo>
                <a:lnTo>
                  <a:pt x="1807923" y="0"/>
                </a:lnTo>
                <a:lnTo>
                  <a:pt x="1807923" y="984274"/>
                </a:lnTo>
                <a:lnTo>
                  <a:pt x="0" y="9842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51618" l="0" r="0" t="0"/>
            </a:stretch>
          </a:blipFill>
          <a:ln>
            <a:noFill/>
          </a:ln>
        </p:spPr>
      </p:sp>
      <p:sp>
        <p:nvSpPr>
          <p:cNvPr id="284" name="Google Shape;284;p3"/>
          <p:cNvSpPr/>
          <p:nvPr/>
        </p:nvSpPr>
        <p:spPr>
          <a:xfrm>
            <a:off x="1307993" y="2608157"/>
            <a:ext cx="1764398" cy="960578"/>
          </a:xfrm>
          <a:custGeom>
            <a:rect b="b" l="l" r="r" t="t"/>
            <a:pathLst>
              <a:path extrusionOk="0" h="960578" w="1764398">
                <a:moveTo>
                  <a:pt x="0" y="0"/>
                </a:moveTo>
                <a:lnTo>
                  <a:pt x="1764399" y="0"/>
                </a:lnTo>
                <a:lnTo>
                  <a:pt x="1764399" y="960578"/>
                </a:lnTo>
                <a:lnTo>
                  <a:pt x="0" y="9605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51618" l="0" r="0" t="0"/>
            </a:stretch>
          </a:blipFill>
          <a:ln>
            <a:noFill/>
          </a:ln>
        </p:spPr>
      </p:sp>
      <p:sp>
        <p:nvSpPr>
          <p:cNvPr id="285" name="Google Shape;285;p3"/>
          <p:cNvSpPr/>
          <p:nvPr/>
        </p:nvSpPr>
        <p:spPr>
          <a:xfrm rot="611682">
            <a:off x="2362591" y="2504788"/>
            <a:ext cx="1603124" cy="1535494"/>
          </a:xfrm>
          <a:custGeom>
            <a:rect b="b" l="l" r="r" t="t"/>
            <a:pathLst>
              <a:path extrusionOk="0" h="1535494" w="1603124">
                <a:moveTo>
                  <a:pt x="0" y="0"/>
                </a:moveTo>
                <a:lnTo>
                  <a:pt x="1603124" y="0"/>
                </a:lnTo>
                <a:lnTo>
                  <a:pt x="1603124" y="1535495"/>
                </a:lnTo>
                <a:lnTo>
                  <a:pt x="0" y="15354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6" name="Google Shape;286;p3"/>
          <p:cNvSpPr/>
          <p:nvPr/>
        </p:nvSpPr>
        <p:spPr>
          <a:xfrm>
            <a:off x="666000" y="2308735"/>
            <a:ext cx="1260000" cy="1260000"/>
          </a:xfrm>
          <a:custGeom>
            <a:rect b="b" l="l" r="r" t="t"/>
            <a:pathLst>
              <a:path extrusionOk="0" h="1260000" w="1260000">
                <a:moveTo>
                  <a:pt x="0" y="0"/>
                </a:moveTo>
                <a:lnTo>
                  <a:pt x="1260000" y="0"/>
                </a:lnTo>
                <a:lnTo>
                  <a:pt x="1260000" y="1260000"/>
                </a:lnTo>
                <a:lnTo>
                  <a:pt x="0" y="126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7" name="Google Shape;287;p3"/>
          <p:cNvSpPr/>
          <p:nvPr/>
        </p:nvSpPr>
        <p:spPr>
          <a:xfrm>
            <a:off x="6498975" y="2431642"/>
            <a:ext cx="1807923" cy="966712"/>
          </a:xfrm>
          <a:custGeom>
            <a:rect b="b" l="l" r="r" t="t"/>
            <a:pathLst>
              <a:path extrusionOk="0" h="966712" w="1807923">
                <a:moveTo>
                  <a:pt x="0" y="0"/>
                </a:moveTo>
                <a:lnTo>
                  <a:pt x="1807923" y="0"/>
                </a:lnTo>
                <a:lnTo>
                  <a:pt x="1807923" y="966712"/>
                </a:lnTo>
                <a:lnTo>
                  <a:pt x="0" y="9667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54373" l="0" r="0" t="0"/>
            </a:stretch>
          </a:blipFill>
          <a:ln>
            <a:noFill/>
          </a:ln>
        </p:spPr>
      </p:sp>
      <p:grpSp>
        <p:nvGrpSpPr>
          <p:cNvPr id="288" name="Google Shape;288;p3"/>
          <p:cNvGrpSpPr/>
          <p:nvPr/>
        </p:nvGrpSpPr>
        <p:grpSpPr>
          <a:xfrm>
            <a:off x="6727957" y="3458159"/>
            <a:ext cx="1389239" cy="1023883"/>
            <a:chOff x="0" y="0"/>
            <a:chExt cx="1852320" cy="1365177"/>
          </a:xfrm>
        </p:grpSpPr>
        <p:sp>
          <p:nvSpPr>
            <p:cNvPr id="289" name="Google Shape;289;p3"/>
            <p:cNvSpPr/>
            <p:nvPr/>
          </p:nvSpPr>
          <p:spPr>
            <a:xfrm>
              <a:off x="0" y="0"/>
              <a:ext cx="814962" cy="430936"/>
            </a:xfrm>
            <a:custGeom>
              <a:rect b="b" l="l" r="r" t="t"/>
              <a:pathLst>
                <a:path extrusionOk="0" h="430936" w="814962">
                  <a:moveTo>
                    <a:pt x="0" y="0"/>
                  </a:moveTo>
                  <a:lnTo>
                    <a:pt x="814962" y="0"/>
                  </a:lnTo>
                  <a:lnTo>
                    <a:pt x="814962" y="430936"/>
                  </a:lnTo>
                  <a:lnTo>
                    <a:pt x="0" y="4309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-29141" r="-54807" t="-187150"/>
              </a:stretch>
            </a:blipFill>
            <a:ln>
              <a:noFill/>
            </a:ln>
          </p:spPr>
        </p:sp>
        <p:sp>
          <p:nvSpPr>
            <p:cNvPr id="290" name="Google Shape;290;p3"/>
            <p:cNvSpPr/>
            <p:nvPr/>
          </p:nvSpPr>
          <p:spPr>
            <a:xfrm>
              <a:off x="805191" y="4857"/>
              <a:ext cx="1047129" cy="426079"/>
            </a:xfrm>
            <a:custGeom>
              <a:rect b="b" l="l" r="r" t="t"/>
              <a:pathLst>
                <a:path extrusionOk="0" h="426079" w="1047129">
                  <a:moveTo>
                    <a:pt x="0" y="0"/>
                  </a:moveTo>
                  <a:lnTo>
                    <a:pt x="1047130" y="0"/>
                  </a:lnTo>
                  <a:lnTo>
                    <a:pt x="1047130" y="426079"/>
                  </a:lnTo>
                  <a:lnTo>
                    <a:pt x="0" y="4260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-22680" r="-20483" t="-190419"/>
              </a:stretch>
            </a:blipFill>
            <a:ln>
              <a:noFill/>
            </a:ln>
          </p:spPr>
        </p:sp>
        <p:sp>
          <p:nvSpPr>
            <p:cNvPr id="291" name="Google Shape;291;p3"/>
            <p:cNvSpPr/>
            <p:nvPr/>
          </p:nvSpPr>
          <p:spPr>
            <a:xfrm>
              <a:off x="0" y="473387"/>
              <a:ext cx="814962" cy="430936"/>
            </a:xfrm>
            <a:custGeom>
              <a:rect b="b" l="l" r="r" t="t"/>
              <a:pathLst>
                <a:path extrusionOk="0" h="430936" w="814962">
                  <a:moveTo>
                    <a:pt x="0" y="0"/>
                  </a:moveTo>
                  <a:lnTo>
                    <a:pt x="814962" y="0"/>
                  </a:lnTo>
                  <a:lnTo>
                    <a:pt x="814962" y="430936"/>
                  </a:lnTo>
                  <a:lnTo>
                    <a:pt x="0" y="4309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-29141" r="-54807" t="-187150"/>
              </a:stretch>
            </a:blipFill>
            <a:ln>
              <a:noFill/>
            </a:ln>
          </p:spPr>
        </p:sp>
        <p:sp>
          <p:nvSpPr>
            <p:cNvPr id="292" name="Google Shape;292;p3"/>
            <p:cNvSpPr/>
            <p:nvPr/>
          </p:nvSpPr>
          <p:spPr>
            <a:xfrm>
              <a:off x="805191" y="478245"/>
              <a:ext cx="1047129" cy="426079"/>
            </a:xfrm>
            <a:custGeom>
              <a:rect b="b" l="l" r="r" t="t"/>
              <a:pathLst>
                <a:path extrusionOk="0" h="426079" w="1047129">
                  <a:moveTo>
                    <a:pt x="0" y="0"/>
                  </a:moveTo>
                  <a:lnTo>
                    <a:pt x="1047130" y="0"/>
                  </a:lnTo>
                  <a:lnTo>
                    <a:pt x="1047130" y="426078"/>
                  </a:lnTo>
                  <a:lnTo>
                    <a:pt x="0" y="4260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-22680" r="-20483" t="-190419"/>
              </a:stretch>
            </a:blipFill>
            <a:ln>
              <a:noFill/>
            </a:ln>
          </p:spPr>
        </p:sp>
        <p:sp>
          <p:nvSpPr>
            <p:cNvPr id="293" name="Google Shape;293;p3"/>
            <p:cNvSpPr/>
            <p:nvPr/>
          </p:nvSpPr>
          <p:spPr>
            <a:xfrm>
              <a:off x="283186" y="934241"/>
              <a:ext cx="814962" cy="430936"/>
            </a:xfrm>
            <a:custGeom>
              <a:rect b="b" l="l" r="r" t="t"/>
              <a:pathLst>
                <a:path extrusionOk="0" h="430936" w="814962">
                  <a:moveTo>
                    <a:pt x="0" y="0"/>
                  </a:moveTo>
                  <a:lnTo>
                    <a:pt x="814962" y="0"/>
                  </a:lnTo>
                  <a:lnTo>
                    <a:pt x="814962" y="430936"/>
                  </a:lnTo>
                  <a:lnTo>
                    <a:pt x="0" y="4309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-29141" r="-54807" t="-187150"/>
              </a:stretch>
            </a:blipFill>
            <a:ln>
              <a:noFill/>
            </a:ln>
          </p:spPr>
        </p:sp>
        <p:sp>
          <p:nvSpPr>
            <p:cNvPr id="294" name="Google Shape;294;p3"/>
            <p:cNvSpPr/>
            <p:nvPr/>
          </p:nvSpPr>
          <p:spPr>
            <a:xfrm>
              <a:off x="1088378" y="941206"/>
              <a:ext cx="428405" cy="423971"/>
            </a:xfrm>
            <a:custGeom>
              <a:rect b="b" l="l" r="r" t="t"/>
              <a:pathLst>
                <a:path extrusionOk="0" h="423971" w="428405">
                  <a:moveTo>
                    <a:pt x="0" y="0"/>
                  </a:moveTo>
                  <a:lnTo>
                    <a:pt x="428404" y="0"/>
                  </a:lnTo>
                  <a:lnTo>
                    <a:pt x="428404" y="423971"/>
                  </a:lnTo>
                  <a:lnTo>
                    <a:pt x="0" y="42397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-55434" r="-194485" t="-191877"/>
              </a:stretch>
            </a:blipFill>
            <a:ln>
              <a:noFill/>
            </a:ln>
          </p:spPr>
        </p:sp>
      </p:grpSp>
      <p:grpSp>
        <p:nvGrpSpPr>
          <p:cNvPr id="295" name="Google Shape;295;p3"/>
          <p:cNvGrpSpPr/>
          <p:nvPr/>
        </p:nvGrpSpPr>
        <p:grpSpPr>
          <a:xfrm>
            <a:off x="-234000" y="-221959"/>
            <a:ext cx="11160000" cy="2345959"/>
            <a:chOff x="0" y="-19050"/>
            <a:chExt cx="5066794" cy="1065098"/>
          </a:xfrm>
        </p:grpSpPr>
        <p:sp>
          <p:nvSpPr>
            <p:cNvPr id="296" name="Google Shape;296;p3"/>
            <p:cNvSpPr/>
            <p:nvPr/>
          </p:nvSpPr>
          <p:spPr>
            <a:xfrm>
              <a:off x="0" y="0"/>
              <a:ext cx="5066794" cy="1046048"/>
            </a:xfrm>
            <a:custGeom>
              <a:rect b="b" l="l" r="r" t="t"/>
              <a:pathLst>
                <a:path extrusionOk="0" h="1046048" w="5066794">
                  <a:moveTo>
                    <a:pt x="0" y="0"/>
                  </a:moveTo>
                  <a:lnTo>
                    <a:pt x="5066794" y="0"/>
                  </a:lnTo>
                  <a:lnTo>
                    <a:pt x="5066794" y="1046048"/>
                  </a:lnTo>
                  <a:lnTo>
                    <a:pt x="0" y="1046048"/>
                  </a:lnTo>
                  <a:close/>
                </a:path>
              </a:pathLst>
            </a:custGeom>
            <a:solidFill>
              <a:srgbClr val="FFCF83"/>
            </a:solidFill>
            <a:ln>
              <a:noFill/>
            </a:ln>
          </p:spPr>
        </p:sp>
        <p:sp>
          <p:nvSpPr>
            <p:cNvPr id="297" name="Google Shape;297;p3"/>
            <p:cNvSpPr txBox="1"/>
            <p:nvPr/>
          </p:nvSpPr>
          <p:spPr>
            <a:xfrm>
              <a:off x="0" y="-19050"/>
              <a:ext cx="5066794" cy="10650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800" lIns="28800" spcFirstLastPara="1" rIns="28800" wrap="square" tIns="28800">
              <a:noAutofit/>
            </a:bodyPr>
            <a:lstStyle/>
            <a:p>
              <a:pPr indent="0" lvl="0" marL="0" marR="0" rtl="0" algn="ctr">
                <a:lnSpc>
                  <a:spcPct val="83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8" name="Google Shape;298;p3"/>
          <p:cNvSpPr txBox="1"/>
          <p:nvPr/>
        </p:nvSpPr>
        <p:spPr>
          <a:xfrm>
            <a:off x="1100705" y="794100"/>
            <a:ext cx="8490589" cy="554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Desafio do ciclo da água</a:t>
            </a:r>
            <a:endParaRPr/>
          </a:p>
        </p:txBody>
      </p:sp>
      <p:grpSp>
        <p:nvGrpSpPr>
          <p:cNvPr id="299" name="Google Shape;299;p3"/>
          <p:cNvGrpSpPr/>
          <p:nvPr/>
        </p:nvGrpSpPr>
        <p:grpSpPr>
          <a:xfrm>
            <a:off x="4193025" y="286166"/>
            <a:ext cx="2305950" cy="324000"/>
            <a:chOff x="0" y="0"/>
            <a:chExt cx="1446201" cy="203200"/>
          </a:xfrm>
        </p:grpSpPr>
        <p:sp>
          <p:nvSpPr>
            <p:cNvPr id="300" name="Google Shape;300;p3"/>
            <p:cNvSpPr/>
            <p:nvPr/>
          </p:nvSpPr>
          <p:spPr>
            <a:xfrm>
              <a:off x="0" y="0"/>
              <a:ext cx="1446201" cy="203200"/>
            </a:xfrm>
            <a:custGeom>
              <a:rect b="b" l="l" r="r" t="t"/>
              <a:pathLst>
                <a:path extrusionOk="0" h="203200" w="1446201">
                  <a:moveTo>
                    <a:pt x="100721" y="0"/>
                  </a:moveTo>
                  <a:lnTo>
                    <a:pt x="1345480" y="0"/>
                  </a:lnTo>
                  <a:cubicBezTo>
                    <a:pt x="1372193" y="0"/>
                    <a:pt x="1397811" y="10612"/>
                    <a:pt x="1416700" y="29501"/>
                  </a:cubicBezTo>
                  <a:cubicBezTo>
                    <a:pt x="1435589" y="48389"/>
                    <a:pt x="1446201" y="74008"/>
                    <a:pt x="1446201" y="100721"/>
                  </a:cubicBezTo>
                  <a:lnTo>
                    <a:pt x="1446201" y="102479"/>
                  </a:lnTo>
                  <a:cubicBezTo>
                    <a:pt x="1446201" y="129192"/>
                    <a:pt x="1435589" y="154811"/>
                    <a:pt x="1416700" y="173699"/>
                  </a:cubicBezTo>
                  <a:cubicBezTo>
                    <a:pt x="1397811" y="192588"/>
                    <a:pt x="1372193" y="203200"/>
                    <a:pt x="1345480" y="203200"/>
                  </a:cubicBezTo>
                  <a:lnTo>
                    <a:pt x="100721" y="203200"/>
                  </a:lnTo>
                  <a:cubicBezTo>
                    <a:pt x="74008" y="203200"/>
                    <a:pt x="48389" y="192588"/>
                    <a:pt x="29501" y="173699"/>
                  </a:cubicBezTo>
                  <a:cubicBezTo>
                    <a:pt x="10612" y="154811"/>
                    <a:pt x="0" y="129192"/>
                    <a:pt x="0" y="102479"/>
                  </a:cubicBezTo>
                  <a:lnTo>
                    <a:pt x="0" y="100721"/>
                  </a:lnTo>
                  <a:cubicBezTo>
                    <a:pt x="0" y="74008"/>
                    <a:pt x="10612" y="48389"/>
                    <a:pt x="29501" y="29501"/>
                  </a:cubicBezTo>
                  <a:cubicBezTo>
                    <a:pt x="48389" y="10612"/>
                    <a:pt x="74008" y="0"/>
                    <a:pt x="1007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3"/>
            <p:cNvSpPr txBox="1"/>
            <p:nvPr/>
          </p:nvSpPr>
          <p:spPr>
            <a:xfrm>
              <a:off x="0" y="0"/>
              <a:ext cx="1446201" cy="20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rgbClr val="000001"/>
                  </a:solidFill>
                  <a:latin typeface="Arial"/>
                  <a:ea typeface="Arial"/>
                  <a:cs typeface="Arial"/>
                  <a:sym typeface="Arial"/>
                </a:rPr>
                <a:t>RESPOSTA</a:t>
              </a:r>
              <a:endParaRPr/>
            </a:p>
          </p:txBody>
        </p:sp>
      </p:grpSp>
      <p:sp>
        <p:nvSpPr>
          <p:cNvPr id="302" name="Google Shape;302;p3"/>
          <p:cNvSpPr txBox="1"/>
          <p:nvPr/>
        </p:nvSpPr>
        <p:spPr>
          <a:xfrm>
            <a:off x="1100705" y="1412247"/>
            <a:ext cx="8490589" cy="458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A água se move ao redor da Terra em um ciclo contínuo chamado de ciclo da água.</a:t>
            </a:r>
            <a:endParaRPr/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Ele é composto por três processos principais: evaporação, condensação e precipitação.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7D4E8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4"/>
          <p:cNvGrpSpPr/>
          <p:nvPr/>
        </p:nvGrpSpPr>
        <p:grpSpPr>
          <a:xfrm>
            <a:off x="863588" y="504594"/>
            <a:ext cx="8964828" cy="6449561"/>
            <a:chOff x="0" y="-38100"/>
            <a:chExt cx="3373431" cy="2426946"/>
          </a:xfrm>
        </p:grpSpPr>
        <p:sp>
          <p:nvSpPr>
            <p:cNvPr id="308" name="Google Shape;308;p4"/>
            <p:cNvSpPr/>
            <p:nvPr/>
          </p:nvSpPr>
          <p:spPr>
            <a:xfrm>
              <a:off x="0" y="0"/>
              <a:ext cx="3373431" cy="2388846"/>
            </a:xfrm>
            <a:custGeom>
              <a:rect b="b" l="l" r="r" t="t"/>
              <a:pathLst>
                <a:path extrusionOk="0" h="2388846" w="3373431">
                  <a:moveTo>
                    <a:pt x="34544" y="0"/>
                  </a:moveTo>
                  <a:lnTo>
                    <a:pt x="3338887" y="0"/>
                  </a:lnTo>
                  <a:cubicBezTo>
                    <a:pt x="3357965" y="0"/>
                    <a:pt x="3373431" y="15466"/>
                    <a:pt x="3373431" y="34544"/>
                  </a:cubicBezTo>
                  <a:lnTo>
                    <a:pt x="3373431" y="2354302"/>
                  </a:lnTo>
                  <a:cubicBezTo>
                    <a:pt x="3373431" y="2363464"/>
                    <a:pt x="3369791" y="2372250"/>
                    <a:pt x="3363313" y="2378728"/>
                  </a:cubicBezTo>
                  <a:cubicBezTo>
                    <a:pt x="3356835" y="2385207"/>
                    <a:pt x="3348048" y="2388846"/>
                    <a:pt x="3338887" y="2388846"/>
                  </a:cubicBezTo>
                  <a:lnTo>
                    <a:pt x="34544" y="2388846"/>
                  </a:lnTo>
                  <a:cubicBezTo>
                    <a:pt x="25382" y="2388846"/>
                    <a:pt x="16596" y="2385207"/>
                    <a:pt x="10118" y="2378728"/>
                  </a:cubicBezTo>
                  <a:cubicBezTo>
                    <a:pt x="3639" y="2372250"/>
                    <a:pt x="0" y="2363464"/>
                    <a:pt x="0" y="2354302"/>
                  </a:cubicBezTo>
                  <a:lnTo>
                    <a:pt x="0" y="34544"/>
                  </a:lnTo>
                  <a:cubicBezTo>
                    <a:pt x="0" y="25382"/>
                    <a:pt x="3639" y="16596"/>
                    <a:pt x="10118" y="10118"/>
                  </a:cubicBezTo>
                  <a:cubicBezTo>
                    <a:pt x="16596" y="3639"/>
                    <a:pt x="25382" y="0"/>
                    <a:pt x="345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4"/>
            <p:cNvSpPr txBox="1"/>
            <p:nvPr/>
          </p:nvSpPr>
          <p:spPr>
            <a:xfrm>
              <a:off x="0" y="-38100"/>
              <a:ext cx="3373430" cy="24269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1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0" name="Google Shape;310;p4"/>
          <p:cNvSpPr/>
          <p:nvPr/>
        </p:nvSpPr>
        <p:spPr>
          <a:xfrm>
            <a:off x="6426937" y="2044471"/>
            <a:ext cx="2780126" cy="803709"/>
          </a:xfrm>
          <a:custGeom>
            <a:rect b="b" l="l" r="r" t="t"/>
            <a:pathLst>
              <a:path extrusionOk="0" h="803709" w="2780126">
                <a:moveTo>
                  <a:pt x="0" y="0"/>
                </a:moveTo>
                <a:lnTo>
                  <a:pt x="2780125" y="0"/>
                </a:lnTo>
                <a:lnTo>
                  <a:pt x="2780125" y="803709"/>
                </a:lnTo>
                <a:lnTo>
                  <a:pt x="0" y="8037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1" name="Google Shape;311;p4"/>
          <p:cNvSpPr/>
          <p:nvPr/>
        </p:nvSpPr>
        <p:spPr>
          <a:xfrm flipH="1">
            <a:off x="3754797" y="1903980"/>
            <a:ext cx="2214418" cy="1252153"/>
          </a:xfrm>
          <a:custGeom>
            <a:rect b="b" l="l" r="r" t="t"/>
            <a:pathLst>
              <a:path extrusionOk="0" h="1252153" w="2214418">
                <a:moveTo>
                  <a:pt x="2214418" y="0"/>
                </a:moveTo>
                <a:lnTo>
                  <a:pt x="0" y="0"/>
                </a:lnTo>
                <a:lnTo>
                  <a:pt x="0" y="1252152"/>
                </a:lnTo>
                <a:lnTo>
                  <a:pt x="2214418" y="1252152"/>
                </a:lnTo>
                <a:lnTo>
                  <a:pt x="2214418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2" name="Google Shape;312;p4"/>
          <p:cNvSpPr/>
          <p:nvPr/>
        </p:nvSpPr>
        <p:spPr>
          <a:xfrm>
            <a:off x="4862006" y="3518016"/>
            <a:ext cx="1077795" cy="1452910"/>
          </a:xfrm>
          <a:custGeom>
            <a:rect b="b" l="l" r="r" t="t"/>
            <a:pathLst>
              <a:path extrusionOk="0" h="1452910" w="1077795">
                <a:moveTo>
                  <a:pt x="0" y="0"/>
                </a:moveTo>
                <a:lnTo>
                  <a:pt x="1077795" y="0"/>
                </a:lnTo>
                <a:lnTo>
                  <a:pt x="1077795" y="1452910"/>
                </a:lnTo>
                <a:lnTo>
                  <a:pt x="0" y="14529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3" name="Google Shape;313;p4"/>
          <p:cNvSpPr/>
          <p:nvPr/>
        </p:nvSpPr>
        <p:spPr>
          <a:xfrm>
            <a:off x="1607387" y="3283556"/>
            <a:ext cx="1516925" cy="1252153"/>
          </a:xfrm>
          <a:custGeom>
            <a:rect b="b" l="l" r="r" t="t"/>
            <a:pathLst>
              <a:path extrusionOk="0" h="1252153" w="1516925">
                <a:moveTo>
                  <a:pt x="0" y="0"/>
                </a:moveTo>
                <a:lnTo>
                  <a:pt x="1516924" y="0"/>
                </a:lnTo>
                <a:lnTo>
                  <a:pt x="1516924" y="1252153"/>
                </a:lnTo>
                <a:lnTo>
                  <a:pt x="0" y="1252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4" name="Google Shape;314;p4"/>
          <p:cNvSpPr/>
          <p:nvPr/>
        </p:nvSpPr>
        <p:spPr>
          <a:xfrm>
            <a:off x="1607387" y="1903980"/>
            <a:ext cx="1516925" cy="823067"/>
          </a:xfrm>
          <a:custGeom>
            <a:rect b="b" l="l" r="r" t="t"/>
            <a:pathLst>
              <a:path extrusionOk="0" h="823067" w="1516925">
                <a:moveTo>
                  <a:pt x="0" y="0"/>
                </a:moveTo>
                <a:lnTo>
                  <a:pt x="1516924" y="0"/>
                </a:lnTo>
                <a:lnTo>
                  <a:pt x="1516924" y="823067"/>
                </a:lnTo>
                <a:lnTo>
                  <a:pt x="0" y="823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52130" l="0" r="0" t="0"/>
            </a:stretch>
          </a:blipFill>
          <a:ln>
            <a:noFill/>
          </a:ln>
        </p:spPr>
      </p:sp>
      <p:sp>
        <p:nvSpPr>
          <p:cNvPr id="315" name="Google Shape;315;p4"/>
          <p:cNvSpPr/>
          <p:nvPr/>
        </p:nvSpPr>
        <p:spPr>
          <a:xfrm>
            <a:off x="6426937" y="5116683"/>
            <a:ext cx="2780126" cy="1091831"/>
          </a:xfrm>
          <a:custGeom>
            <a:rect b="b" l="l" r="r" t="t"/>
            <a:pathLst>
              <a:path extrusionOk="0" h="1091831" w="2780126">
                <a:moveTo>
                  <a:pt x="0" y="0"/>
                </a:moveTo>
                <a:lnTo>
                  <a:pt x="2780125" y="0"/>
                </a:lnTo>
                <a:lnTo>
                  <a:pt x="2780125" y="1091831"/>
                </a:lnTo>
                <a:lnTo>
                  <a:pt x="0" y="10918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6" name="Google Shape;316;p4"/>
          <p:cNvSpPr/>
          <p:nvPr/>
        </p:nvSpPr>
        <p:spPr>
          <a:xfrm>
            <a:off x="3479268" y="3381035"/>
            <a:ext cx="1057194" cy="1057194"/>
          </a:xfrm>
          <a:custGeom>
            <a:rect b="b" l="l" r="r" t="t"/>
            <a:pathLst>
              <a:path extrusionOk="0" h="1057194" w="1057194">
                <a:moveTo>
                  <a:pt x="0" y="0"/>
                </a:moveTo>
                <a:lnTo>
                  <a:pt x="1057195" y="0"/>
                </a:lnTo>
                <a:lnTo>
                  <a:pt x="1057195" y="1057194"/>
                </a:lnTo>
                <a:lnTo>
                  <a:pt x="0" y="10571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7" name="Google Shape;317;p4"/>
          <p:cNvSpPr/>
          <p:nvPr/>
        </p:nvSpPr>
        <p:spPr>
          <a:xfrm>
            <a:off x="5178332" y="5332810"/>
            <a:ext cx="914273" cy="875704"/>
          </a:xfrm>
          <a:custGeom>
            <a:rect b="b" l="l" r="r" t="t"/>
            <a:pathLst>
              <a:path extrusionOk="0" h="875704" w="914273">
                <a:moveTo>
                  <a:pt x="0" y="0"/>
                </a:moveTo>
                <a:lnTo>
                  <a:pt x="914274" y="0"/>
                </a:lnTo>
                <a:lnTo>
                  <a:pt x="914274" y="875704"/>
                </a:lnTo>
                <a:lnTo>
                  <a:pt x="0" y="8757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8" name="Google Shape;318;p4"/>
          <p:cNvSpPr/>
          <p:nvPr/>
        </p:nvSpPr>
        <p:spPr>
          <a:xfrm>
            <a:off x="6426937" y="3405872"/>
            <a:ext cx="2780126" cy="530751"/>
          </a:xfrm>
          <a:custGeom>
            <a:rect b="b" l="l" r="r" t="t"/>
            <a:pathLst>
              <a:path extrusionOk="0" h="530751" w="2780126">
                <a:moveTo>
                  <a:pt x="0" y="0"/>
                </a:moveTo>
                <a:lnTo>
                  <a:pt x="2780125" y="0"/>
                </a:lnTo>
                <a:lnTo>
                  <a:pt x="2780125" y="530751"/>
                </a:lnTo>
                <a:lnTo>
                  <a:pt x="0" y="5307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9" name="Google Shape;319;p4"/>
          <p:cNvSpPr/>
          <p:nvPr/>
        </p:nvSpPr>
        <p:spPr>
          <a:xfrm>
            <a:off x="1607387" y="4900749"/>
            <a:ext cx="3254619" cy="1307765"/>
          </a:xfrm>
          <a:custGeom>
            <a:rect b="b" l="l" r="r" t="t"/>
            <a:pathLst>
              <a:path extrusionOk="0" h="1307765" w="3254619">
                <a:moveTo>
                  <a:pt x="0" y="0"/>
                </a:moveTo>
                <a:lnTo>
                  <a:pt x="3254619" y="0"/>
                </a:lnTo>
                <a:lnTo>
                  <a:pt x="3254619" y="1307765"/>
                </a:lnTo>
                <a:lnTo>
                  <a:pt x="0" y="13077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0" name="Google Shape;320;p4"/>
          <p:cNvSpPr/>
          <p:nvPr/>
        </p:nvSpPr>
        <p:spPr>
          <a:xfrm>
            <a:off x="6426937" y="4282970"/>
            <a:ext cx="2780126" cy="505477"/>
          </a:xfrm>
          <a:custGeom>
            <a:rect b="b" l="l" r="r" t="t"/>
            <a:pathLst>
              <a:path extrusionOk="0" h="505477" w="2780126">
                <a:moveTo>
                  <a:pt x="0" y="0"/>
                </a:moveTo>
                <a:lnTo>
                  <a:pt x="2780125" y="0"/>
                </a:lnTo>
                <a:lnTo>
                  <a:pt x="2780125" y="505477"/>
                </a:lnTo>
                <a:lnTo>
                  <a:pt x="0" y="505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1" name="Google Shape;321;p4"/>
          <p:cNvSpPr txBox="1"/>
          <p:nvPr/>
        </p:nvSpPr>
        <p:spPr>
          <a:xfrm>
            <a:off x="3111931" y="1060700"/>
            <a:ext cx="4468137" cy="500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99" u="none" cap="none" strike="noStrike">
                <a:solidFill>
                  <a:srgbClr val="000001"/>
                </a:solidFill>
                <a:latin typeface="Arial"/>
                <a:ea typeface="Arial"/>
                <a:cs typeface="Arial"/>
                <a:sym typeface="Arial"/>
              </a:rPr>
              <a:t>Página de Recursos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